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ags/tag1.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slideLayouts/slideLayout5.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5.xml" ContentType="application/vnd.openxmlformats-officedocument.theme+xml"/>
  <Override PartName="/ppt/slideLayouts/slideLayout12.xml" ContentType="application/vnd.openxmlformats-officedocument.presentationml.slideLayout+xml"/>
  <Override PartName="/ppt/theme/theme3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7.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8.xml" ContentType="application/vnd.openxmlformats-officedocument.theme+xml"/>
  <Override PartName="/ppt/slideLayouts/slideLayout22.xml" ContentType="application/vnd.openxmlformats-officedocument.presentationml.slideLayout+xml"/>
  <Override PartName="/ppt/theme/theme39.xml" ContentType="application/vnd.openxmlformats-officedocument.theme+xml"/>
  <Override PartName="/ppt/tags/tag2.xml" ContentType="application/vnd.openxmlformats-officedocument.presentationml.tags+xml"/>
  <Override PartName="/ppt/slideLayouts/slideLayout23.xml" ContentType="application/vnd.openxmlformats-officedocument.presentationml.slideLayout+xml"/>
  <Override PartName="/ppt/theme/theme40.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1.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2.xml" ContentType="application/vnd.openxmlformats-officedocument.theme+xml"/>
  <Override PartName="/ppt/slideLayouts/slideLayout28.xml" ContentType="application/vnd.openxmlformats-officedocument.presentationml.slideLayout+xml"/>
  <Override PartName="/ppt/theme/theme43.xml" ContentType="application/vnd.openxmlformats-officedocument.theme+xml"/>
  <Override PartName="/ppt/slideLayouts/slideLayout29.xml" ContentType="application/vnd.openxmlformats-officedocument.presentationml.slideLayout+xml"/>
  <Override PartName="/ppt/theme/theme44.xml" ContentType="application/vnd.openxmlformats-officedocument.theme+xml"/>
  <Override PartName="/ppt/slideLayouts/slideLayout30.xml" ContentType="application/vnd.openxmlformats-officedocument.presentationml.slideLayout+xml"/>
  <Override PartName="/ppt/theme/theme4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8.xml" ContentType="application/vnd.openxmlformats-officedocument.theme+xml"/>
  <Override PartName="/ppt/tags/tag3.xml" ContentType="application/vnd.openxmlformats-officedocument.presentationml.tags+xml"/>
  <Override PartName="/ppt/theme/theme49.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omments/comment1.xml" ContentType="application/vnd.openxmlformats-officedocument.presentationml.comments+xml"/>
  <Override PartName="/ppt/notesSlides/notesSlide8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9" r:id="rId2"/>
    <p:sldMasterId id="2147483716" r:id="rId3"/>
    <p:sldMasterId id="2147483746" r:id="rId4"/>
    <p:sldMasterId id="2147483877" r:id="rId5"/>
    <p:sldMasterId id="2147483917" r:id="rId6"/>
    <p:sldMasterId id="2147483943" r:id="rId7"/>
    <p:sldMasterId id="2147483988" r:id="rId8"/>
    <p:sldMasterId id="2147484094" r:id="rId9"/>
    <p:sldMasterId id="2147484126" r:id="rId10"/>
    <p:sldMasterId id="2147484130" r:id="rId11"/>
    <p:sldMasterId id="2147484143" r:id="rId12"/>
    <p:sldMasterId id="2147484206" r:id="rId13"/>
    <p:sldMasterId id="2147484268" r:id="rId14"/>
    <p:sldMasterId id="2147484293" r:id="rId15"/>
    <p:sldMasterId id="2147484329" r:id="rId16"/>
    <p:sldMasterId id="2147484369" r:id="rId17"/>
    <p:sldMasterId id="2147484393" r:id="rId18"/>
    <p:sldMasterId id="2147484412" r:id="rId19"/>
    <p:sldMasterId id="2147484461" r:id="rId20"/>
    <p:sldMasterId id="2147484474" r:id="rId21"/>
    <p:sldMasterId id="2147484516" r:id="rId22"/>
    <p:sldMasterId id="2147484550" r:id="rId23"/>
    <p:sldMasterId id="2147484578" r:id="rId24"/>
    <p:sldMasterId id="2147484584" r:id="rId25"/>
    <p:sldMasterId id="2147484590" r:id="rId26"/>
    <p:sldMasterId id="2147484619" r:id="rId27"/>
    <p:sldMasterId id="2147484640" r:id="rId28"/>
    <p:sldMasterId id="2147484668" r:id="rId29"/>
    <p:sldMasterId id="2147484686" r:id="rId30"/>
    <p:sldMasterId id="2147484708" r:id="rId31"/>
    <p:sldMasterId id="2147484750" r:id="rId32"/>
    <p:sldMasterId id="2147484770" r:id="rId33"/>
    <p:sldMasterId id="2147484788" r:id="rId34"/>
    <p:sldMasterId id="2147484790" r:id="rId35"/>
    <p:sldMasterId id="2147484817" r:id="rId36"/>
    <p:sldMasterId id="2147484821" r:id="rId37"/>
    <p:sldMasterId id="2147484831" r:id="rId38"/>
    <p:sldMasterId id="2147484847" r:id="rId39"/>
    <p:sldMasterId id="2147484865" r:id="rId40"/>
    <p:sldMasterId id="2147484907" r:id="rId41"/>
    <p:sldMasterId id="2147484919" r:id="rId42"/>
    <p:sldMasterId id="2147484937" r:id="rId43"/>
    <p:sldMasterId id="2147484961" r:id="rId44"/>
    <p:sldMasterId id="2147484981" r:id="rId45"/>
    <p:sldMasterId id="2147484999" r:id="rId46"/>
    <p:sldMasterId id="2147485017" r:id="rId47"/>
    <p:sldMasterId id="2147485046" r:id="rId48"/>
  </p:sldMasterIdLst>
  <p:notesMasterIdLst>
    <p:notesMasterId r:id="rId133"/>
  </p:notesMasterIdLst>
  <p:sldIdLst>
    <p:sldId id="465" r:id="rId49"/>
    <p:sldId id="466" r:id="rId50"/>
    <p:sldId id="378" r:id="rId51"/>
    <p:sldId id="478" r:id="rId52"/>
    <p:sldId id="504" r:id="rId53"/>
    <p:sldId id="469" r:id="rId54"/>
    <p:sldId id="470" r:id="rId55"/>
    <p:sldId id="471" r:id="rId56"/>
    <p:sldId id="472" r:id="rId57"/>
    <p:sldId id="473" r:id="rId58"/>
    <p:sldId id="474" r:id="rId59"/>
    <p:sldId id="475" r:id="rId60"/>
    <p:sldId id="476" r:id="rId61"/>
    <p:sldId id="477" r:id="rId62"/>
    <p:sldId id="479" r:id="rId63"/>
    <p:sldId id="480" r:id="rId64"/>
    <p:sldId id="481" r:id="rId65"/>
    <p:sldId id="482" r:id="rId66"/>
    <p:sldId id="483" r:id="rId67"/>
    <p:sldId id="484" r:id="rId68"/>
    <p:sldId id="485" r:id="rId69"/>
    <p:sldId id="486" r:id="rId70"/>
    <p:sldId id="487" r:id="rId71"/>
    <p:sldId id="488" r:id="rId72"/>
    <p:sldId id="489" r:id="rId73"/>
    <p:sldId id="490" r:id="rId74"/>
    <p:sldId id="491" r:id="rId75"/>
    <p:sldId id="492" r:id="rId76"/>
    <p:sldId id="493" r:id="rId77"/>
    <p:sldId id="494" r:id="rId78"/>
    <p:sldId id="495" r:id="rId79"/>
    <p:sldId id="499" r:id="rId80"/>
    <p:sldId id="500" r:id="rId81"/>
    <p:sldId id="501" r:id="rId82"/>
    <p:sldId id="503" r:id="rId83"/>
    <p:sldId id="512" r:id="rId84"/>
    <p:sldId id="502" r:id="rId85"/>
    <p:sldId id="505" r:id="rId86"/>
    <p:sldId id="506" r:id="rId87"/>
    <p:sldId id="508" r:id="rId88"/>
    <p:sldId id="509" r:id="rId89"/>
    <p:sldId id="510" r:id="rId90"/>
    <p:sldId id="511" r:id="rId91"/>
    <p:sldId id="513" r:id="rId92"/>
    <p:sldId id="514" r:id="rId93"/>
    <p:sldId id="515" r:id="rId94"/>
    <p:sldId id="516" r:id="rId95"/>
    <p:sldId id="518" r:id="rId96"/>
    <p:sldId id="519" r:id="rId97"/>
    <p:sldId id="521" r:id="rId98"/>
    <p:sldId id="522" r:id="rId99"/>
    <p:sldId id="523" r:id="rId100"/>
    <p:sldId id="524" r:id="rId101"/>
    <p:sldId id="525" r:id="rId102"/>
    <p:sldId id="526" r:id="rId103"/>
    <p:sldId id="527" r:id="rId104"/>
    <p:sldId id="528" r:id="rId105"/>
    <p:sldId id="529" r:id="rId106"/>
    <p:sldId id="530" r:id="rId107"/>
    <p:sldId id="531" r:id="rId108"/>
    <p:sldId id="532" r:id="rId109"/>
    <p:sldId id="533" r:id="rId110"/>
    <p:sldId id="534" r:id="rId111"/>
    <p:sldId id="535" r:id="rId112"/>
    <p:sldId id="536" r:id="rId113"/>
    <p:sldId id="537" r:id="rId114"/>
    <p:sldId id="538" r:id="rId115"/>
    <p:sldId id="539" r:id="rId116"/>
    <p:sldId id="540" r:id="rId117"/>
    <p:sldId id="541" r:id="rId118"/>
    <p:sldId id="542" r:id="rId119"/>
    <p:sldId id="543" r:id="rId120"/>
    <p:sldId id="544" r:id="rId121"/>
    <p:sldId id="545" r:id="rId122"/>
    <p:sldId id="546" r:id="rId123"/>
    <p:sldId id="547" r:id="rId124"/>
    <p:sldId id="548" r:id="rId125"/>
    <p:sldId id="549" r:id="rId126"/>
    <p:sldId id="550" r:id="rId127"/>
    <p:sldId id="551" r:id="rId128"/>
    <p:sldId id="552" r:id="rId129"/>
    <p:sldId id="553" r:id="rId130"/>
    <p:sldId id="554" r:id="rId131"/>
    <p:sldId id="467" r:id="rId132"/>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C053CB-8F45-4F99-97D7-80E75AB37302}">
          <p14:sldIdLst>
            <p14:sldId id="465"/>
            <p14:sldId id="466"/>
            <p14:sldId id="378"/>
            <p14:sldId id="478"/>
            <p14:sldId id="504"/>
            <p14:sldId id="469"/>
            <p14:sldId id="470"/>
            <p14:sldId id="471"/>
            <p14:sldId id="472"/>
            <p14:sldId id="473"/>
            <p14:sldId id="474"/>
            <p14:sldId id="475"/>
            <p14:sldId id="476"/>
            <p14:sldId id="477"/>
            <p14:sldId id="479"/>
            <p14:sldId id="480"/>
            <p14:sldId id="481"/>
            <p14:sldId id="482"/>
            <p14:sldId id="483"/>
            <p14:sldId id="484"/>
            <p14:sldId id="485"/>
            <p14:sldId id="486"/>
            <p14:sldId id="487"/>
            <p14:sldId id="488"/>
            <p14:sldId id="489"/>
            <p14:sldId id="490"/>
            <p14:sldId id="491"/>
            <p14:sldId id="492"/>
            <p14:sldId id="493"/>
            <p14:sldId id="494"/>
            <p14:sldId id="495"/>
            <p14:sldId id="499"/>
            <p14:sldId id="500"/>
            <p14:sldId id="501"/>
            <p14:sldId id="503"/>
            <p14:sldId id="512"/>
            <p14:sldId id="502"/>
            <p14:sldId id="505"/>
            <p14:sldId id="506"/>
            <p14:sldId id="508"/>
            <p14:sldId id="509"/>
            <p14:sldId id="510"/>
            <p14:sldId id="511"/>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4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Serra" initials="JS" lastIdx="1" clrIdx="0">
    <p:extLst>
      <p:ext uri="{19B8F6BF-5375-455C-9EA6-DF929625EA0E}">
        <p15:presenceInfo xmlns:p15="http://schemas.microsoft.com/office/powerpoint/2012/main" userId="8ac5bb8964d8f761" providerId="Windows Live"/>
      </p:ext>
    </p:extLst>
  </p:cmAuthor>
  <p:cmAuthor id="2" name="Shantanu Kurhekar" initials="SK"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E6E6E6"/>
    <a:srgbClr val="505050"/>
    <a:srgbClr val="0078D7"/>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1" autoAdjust="0"/>
    <p:restoredTop sz="85281" autoAdjust="0"/>
  </p:normalViewPr>
  <p:slideViewPr>
    <p:cSldViewPr snapToGrid="0">
      <p:cViewPr varScale="1">
        <p:scale>
          <a:sx n="78" d="100"/>
          <a:sy n="78" d="100"/>
        </p:scale>
        <p:origin x="183" y="54"/>
      </p:cViewPr>
      <p:guideLst/>
    </p:cSldViewPr>
  </p:slideViewPr>
  <p:notesTextViewPr>
    <p:cViewPr>
      <p:scale>
        <a:sx n="1" d="1"/>
        <a:sy n="1" d="1"/>
      </p:scale>
      <p:origin x="0" y="0"/>
    </p:cViewPr>
  </p:notesTextViewPr>
  <p:sorterViewPr>
    <p:cViewPr varScale="1">
      <p:scale>
        <a:sx n="100" d="100"/>
        <a:sy n="100" d="100"/>
      </p:scale>
      <p:origin x="0" y="-24111"/>
    </p:cViewPr>
  </p:sorterViewPr>
  <p:notesViewPr>
    <p:cSldViewPr snapToGrid="0">
      <p:cViewPr varScale="1">
        <p:scale>
          <a:sx n="70" d="100"/>
          <a:sy n="70" d="100"/>
        </p:scale>
        <p:origin x="2466"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69.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5.xml"/><Relationship Id="rId68" Type="http://schemas.openxmlformats.org/officeDocument/2006/relationships/slide" Target="slides/slide20.xml"/><Relationship Id="rId84" Type="http://schemas.openxmlformats.org/officeDocument/2006/relationships/slide" Target="slides/slide36.xml"/><Relationship Id="rId89" Type="http://schemas.openxmlformats.org/officeDocument/2006/relationships/slide" Target="slides/slide41.xml"/><Relationship Id="rId112" Type="http://schemas.openxmlformats.org/officeDocument/2006/relationships/slide" Target="slides/slide64.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Master" Target="slideMasters/slideMaster16.xml"/><Relationship Id="rId107" Type="http://schemas.openxmlformats.org/officeDocument/2006/relationships/slide" Target="slides/slide59.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5.xml"/><Relationship Id="rId58" Type="http://schemas.openxmlformats.org/officeDocument/2006/relationships/slide" Target="slides/slide10.xml"/><Relationship Id="rId74" Type="http://schemas.openxmlformats.org/officeDocument/2006/relationships/slide" Target="slides/slide26.xml"/><Relationship Id="rId79" Type="http://schemas.openxmlformats.org/officeDocument/2006/relationships/slide" Target="slides/slide31.xml"/><Relationship Id="rId102" Type="http://schemas.openxmlformats.org/officeDocument/2006/relationships/slide" Target="slides/slide54.xml"/><Relationship Id="rId123" Type="http://schemas.openxmlformats.org/officeDocument/2006/relationships/slide" Target="slides/slide75.xml"/><Relationship Id="rId128" Type="http://schemas.openxmlformats.org/officeDocument/2006/relationships/slide" Target="slides/slide80.xml"/><Relationship Id="rId5" Type="http://schemas.openxmlformats.org/officeDocument/2006/relationships/slideMaster" Target="slideMasters/slideMaster5.xml"/><Relationship Id="rId90" Type="http://schemas.openxmlformats.org/officeDocument/2006/relationships/slide" Target="slides/slide42.xml"/><Relationship Id="rId95" Type="http://schemas.openxmlformats.org/officeDocument/2006/relationships/slide" Target="slides/slide47.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6.xml"/><Relationship Id="rId69" Type="http://schemas.openxmlformats.org/officeDocument/2006/relationships/slide" Target="slides/slide21.xml"/><Relationship Id="rId113" Type="http://schemas.openxmlformats.org/officeDocument/2006/relationships/slide" Target="slides/slide65.xml"/><Relationship Id="rId118" Type="http://schemas.openxmlformats.org/officeDocument/2006/relationships/slide" Target="slides/slide70.xml"/><Relationship Id="rId134" Type="http://schemas.openxmlformats.org/officeDocument/2006/relationships/commentAuthors" Target="commentAuthors.xml"/><Relationship Id="rId139"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3.xml"/><Relationship Id="rId72" Type="http://schemas.openxmlformats.org/officeDocument/2006/relationships/slide" Target="slides/slide24.xml"/><Relationship Id="rId80" Type="http://schemas.openxmlformats.org/officeDocument/2006/relationships/slide" Target="slides/slide32.xml"/><Relationship Id="rId85" Type="http://schemas.openxmlformats.org/officeDocument/2006/relationships/slide" Target="slides/slide37.xml"/><Relationship Id="rId93" Type="http://schemas.openxmlformats.org/officeDocument/2006/relationships/slide" Target="slides/slide45.xml"/><Relationship Id="rId98" Type="http://schemas.openxmlformats.org/officeDocument/2006/relationships/slide" Target="slides/slide50.xml"/><Relationship Id="rId121" Type="http://schemas.openxmlformats.org/officeDocument/2006/relationships/slide" Target="slides/slide7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1.xml"/><Relationship Id="rId67" Type="http://schemas.openxmlformats.org/officeDocument/2006/relationships/slide" Target="slides/slide19.xml"/><Relationship Id="rId103" Type="http://schemas.openxmlformats.org/officeDocument/2006/relationships/slide" Target="slides/slide55.xml"/><Relationship Id="rId108" Type="http://schemas.openxmlformats.org/officeDocument/2006/relationships/slide" Target="slides/slide60.xml"/><Relationship Id="rId116" Type="http://schemas.openxmlformats.org/officeDocument/2006/relationships/slide" Target="slides/slide68.xml"/><Relationship Id="rId124" Type="http://schemas.openxmlformats.org/officeDocument/2006/relationships/slide" Target="slides/slide76.xml"/><Relationship Id="rId129" Type="http://schemas.openxmlformats.org/officeDocument/2006/relationships/slide" Target="slides/slide81.xml"/><Relationship Id="rId137"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6.xml"/><Relationship Id="rId62" Type="http://schemas.openxmlformats.org/officeDocument/2006/relationships/slide" Target="slides/slide14.xml"/><Relationship Id="rId70" Type="http://schemas.openxmlformats.org/officeDocument/2006/relationships/slide" Target="slides/slide22.xml"/><Relationship Id="rId75" Type="http://schemas.openxmlformats.org/officeDocument/2006/relationships/slide" Target="slides/slide27.xml"/><Relationship Id="rId83" Type="http://schemas.openxmlformats.org/officeDocument/2006/relationships/slide" Target="slides/slide35.xml"/><Relationship Id="rId88" Type="http://schemas.openxmlformats.org/officeDocument/2006/relationships/slide" Target="slides/slide40.xml"/><Relationship Id="rId91" Type="http://schemas.openxmlformats.org/officeDocument/2006/relationships/slide" Target="slides/slide43.xml"/><Relationship Id="rId96" Type="http://schemas.openxmlformats.org/officeDocument/2006/relationships/slide" Target="slides/slide48.xml"/><Relationship Id="rId111" Type="http://schemas.openxmlformats.org/officeDocument/2006/relationships/slide" Target="slides/slide63.xml"/><Relationship Id="rId132"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1.xml"/><Relationship Id="rId57" Type="http://schemas.openxmlformats.org/officeDocument/2006/relationships/slide" Target="slides/slide9.xml"/><Relationship Id="rId106" Type="http://schemas.openxmlformats.org/officeDocument/2006/relationships/slide" Target="slides/slide58.xml"/><Relationship Id="rId114" Type="http://schemas.openxmlformats.org/officeDocument/2006/relationships/slide" Target="slides/slide66.xml"/><Relationship Id="rId119" Type="http://schemas.openxmlformats.org/officeDocument/2006/relationships/slide" Target="slides/slide71.xml"/><Relationship Id="rId127" Type="http://schemas.openxmlformats.org/officeDocument/2006/relationships/slide" Target="slides/slide7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4.xml"/><Relationship Id="rId60" Type="http://schemas.openxmlformats.org/officeDocument/2006/relationships/slide" Target="slides/slide12.xml"/><Relationship Id="rId65" Type="http://schemas.openxmlformats.org/officeDocument/2006/relationships/slide" Target="slides/slide17.xml"/><Relationship Id="rId73" Type="http://schemas.openxmlformats.org/officeDocument/2006/relationships/slide" Target="slides/slide25.xml"/><Relationship Id="rId78" Type="http://schemas.openxmlformats.org/officeDocument/2006/relationships/slide" Target="slides/slide30.xml"/><Relationship Id="rId81" Type="http://schemas.openxmlformats.org/officeDocument/2006/relationships/slide" Target="slides/slide33.xml"/><Relationship Id="rId86" Type="http://schemas.openxmlformats.org/officeDocument/2006/relationships/slide" Target="slides/slide38.xml"/><Relationship Id="rId94" Type="http://schemas.openxmlformats.org/officeDocument/2006/relationships/slide" Target="slides/slide46.xml"/><Relationship Id="rId99" Type="http://schemas.openxmlformats.org/officeDocument/2006/relationships/slide" Target="slides/slide51.xml"/><Relationship Id="rId101" Type="http://schemas.openxmlformats.org/officeDocument/2006/relationships/slide" Target="slides/slide53.xml"/><Relationship Id="rId122" Type="http://schemas.openxmlformats.org/officeDocument/2006/relationships/slide" Target="slides/slide74.xml"/><Relationship Id="rId130" Type="http://schemas.openxmlformats.org/officeDocument/2006/relationships/slide" Target="slides/slide82.xml"/><Relationship Id="rId13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1.xml"/><Relationship Id="rId34" Type="http://schemas.openxmlformats.org/officeDocument/2006/relationships/slideMaster" Target="slideMasters/slideMaster34.xml"/><Relationship Id="rId50" Type="http://schemas.openxmlformats.org/officeDocument/2006/relationships/slide" Target="slides/slide2.xml"/><Relationship Id="rId55" Type="http://schemas.openxmlformats.org/officeDocument/2006/relationships/slide" Target="slides/slide7.xml"/><Relationship Id="rId76" Type="http://schemas.openxmlformats.org/officeDocument/2006/relationships/slide" Target="slides/slide28.xml"/><Relationship Id="rId97" Type="http://schemas.openxmlformats.org/officeDocument/2006/relationships/slide" Target="slides/slide49.xml"/><Relationship Id="rId104" Type="http://schemas.openxmlformats.org/officeDocument/2006/relationships/slide" Target="slides/slide56.xml"/><Relationship Id="rId120" Type="http://schemas.openxmlformats.org/officeDocument/2006/relationships/slide" Target="slides/slide72.xml"/><Relationship Id="rId125" Type="http://schemas.openxmlformats.org/officeDocument/2006/relationships/slide" Target="slides/slide77.xml"/><Relationship Id="rId7" Type="http://schemas.openxmlformats.org/officeDocument/2006/relationships/slideMaster" Target="slideMasters/slideMaster7.xml"/><Relationship Id="rId71" Type="http://schemas.openxmlformats.org/officeDocument/2006/relationships/slide" Target="slides/slide23.xml"/><Relationship Id="rId92" Type="http://schemas.openxmlformats.org/officeDocument/2006/relationships/slide" Target="slides/slide44.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8.xml"/><Relationship Id="rId87" Type="http://schemas.openxmlformats.org/officeDocument/2006/relationships/slide" Target="slides/slide39.xml"/><Relationship Id="rId110" Type="http://schemas.openxmlformats.org/officeDocument/2006/relationships/slide" Target="slides/slide62.xml"/><Relationship Id="rId115" Type="http://schemas.openxmlformats.org/officeDocument/2006/relationships/slide" Target="slides/slide67.xml"/><Relationship Id="rId131" Type="http://schemas.openxmlformats.org/officeDocument/2006/relationships/slide" Target="slides/slide83.xml"/><Relationship Id="rId136" Type="http://schemas.openxmlformats.org/officeDocument/2006/relationships/viewProps" Target="viewProps.xml"/><Relationship Id="rId61" Type="http://schemas.openxmlformats.org/officeDocument/2006/relationships/slide" Target="slides/slide13.xml"/><Relationship Id="rId82" Type="http://schemas.openxmlformats.org/officeDocument/2006/relationships/slide" Target="slides/slide3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8.xml"/><Relationship Id="rId77" Type="http://schemas.openxmlformats.org/officeDocument/2006/relationships/slide" Target="slides/slide29.xml"/><Relationship Id="rId100" Type="http://schemas.openxmlformats.org/officeDocument/2006/relationships/slide" Target="slides/slide52.xml"/><Relationship Id="rId105" Type="http://schemas.openxmlformats.org/officeDocument/2006/relationships/slide" Target="slides/slide57.xml"/><Relationship Id="rId126"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erra" userId="8ac5bb8964d8f761" providerId="LiveId" clId="{5F32B095-0830-462C-913A-9BF315D9689B}"/>
  </pc:docChgLst>
  <pc:docChgLst>
    <pc:chgData name="James Serra" userId="8ac5bb8964d8f761" providerId="LiveId" clId="{FC310332-FC92-4ACD-81FC-0A824A7E7784}"/>
    <pc:docChg chg="addSld delSld modSld sldOrd modSection">
      <pc:chgData name="James Serra" userId="8ac5bb8964d8f761" providerId="LiveId" clId="{FC310332-FC92-4ACD-81FC-0A824A7E7784}" dt="2017-12-08T05:15:11.146" v="343" actId="404"/>
      <pc:docMkLst>
        <pc:docMk/>
      </pc:docMkLst>
      <pc:sldChg chg="modSp modNotesTx">
        <pc:chgData name="James Serra" userId="8ac5bb8964d8f761" providerId="LiveId" clId="{FC310332-FC92-4ACD-81FC-0A824A7E7784}" dt="2017-12-08T05:12:00.566" v="310" actId="6549"/>
        <pc:sldMkLst>
          <pc:docMk/>
          <pc:sldMk cId="363822817" sldId="378"/>
        </pc:sldMkLst>
        <pc:spChg chg="mod">
          <ac:chgData name="James Serra" userId="8ac5bb8964d8f761" providerId="LiveId" clId="{FC310332-FC92-4ACD-81FC-0A824A7E7784}" dt="2017-12-08T04:59:40.935" v="262" actId="2711"/>
          <ac:spMkLst>
            <pc:docMk/>
            <pc:sldMk cId="363822817" sldId="378"/>
            <ac:spMk id="3" creationId="{00000000-0000-0000-0000-000000000000}"/>
          </ac:spMkLst>
        </pc:spChg>
      </pc:sldChg>
      <pc:sldChg chg="modSp add ord">
        <pc:chgData name="James Serra" userId="8ac5bb8964d8f761" providerId="LiveId" clId="{FC310332-FC92-4ACD-81FC-0A824A7E7784}" dt="2017-12-07T02:56:56.713" v="38" actId="20577"/>
        <pc:sldMkLst>
          <pc:docMk/>
          <pc:sldMk cId="196943824" sldId="524"/>
        </pc:sldMkLst>
        <pc:spChg chg="mod">
          <ac:chgData name="James Serra" userId="8ac5bb8964d8f761" providerId="LiveId" clId="{FC310332-FC92-4ACD-81FC-0A824A7E7784}" dt="2017-12-07T02:56:56.713" v="38" actId="20577"/>
          <ac:spMkLst>
            <pc:docMk/>
            <pc:sldMk cId="196943824" sldId="524"/>
            <ac:spMk id="2" creationId="{C24599F8-DA26-4DA2-BD3B-D3D820834660}"/>
          </ac:spMkLst>
        </pc:spChg>
      </pc:sldChg>
      <pc:sldChg chg="add">
        <pc:chgData name="James Serra" userId="8ac5bb8964d8f761" providerId="LiveId" clId="{FC310332-FC92-4ACD-81FC-0A824A7E7784}" dt="2017-12-07T02:57:48.684" v="39" actId="20577"/>
        <pc:sldMkLst>
          <pc:docMk/>
          <pc:sldMk cId="1731166559" sldId="525"/>
        </pc:sldMkLst>
      </pc:sldChg>
      <pc:sldChg chg="add">
        <pc:chgData name="James Serra" userId="8ac5bb8964d8f761" providerId="LiveId" clId="{FC310332-FC92-4ACD-81FC-0A824A7E7784}" dt="2017-12-07T02:57:48.684" v="39" actId="20577"/>
        <pc:sldMkLst>
          <pc:docMk/>
          <pc:sldMk cId="3685534420" sldId="526"/>
        </pc:sldMkLst>
      </pc:sldChg>
      <pc:sldChg chg="add">
        <pc:chgData name="James Serra" userId="8ac5bb8964d8f761" providerId="LiveId" clId="{FC310332-FC92-4ACD-81FC-0A824A7E7784}" dt="2017-12-07T02:57:48.684" v="39" actId="20577"/>
        <pc:sldMkLst>
          <pc:docMk/>
          <pc:sldMk cId="752570186" sldId="527"/>
        </pc:sldMkLst>
      </pc:sldChg>
      <pc:sldChg chg="add">
        <pc:chgData name="James Serra" userId="8ac5bb8964d8f761" providerId="LiveId" clId="{FC310332-FC92-4ACD-81FC-0A824A7E7784}" dt="2017-12-07T02:57:48.684" v="39" actId="20577"/>
        <pc:sldMkLst>
          <pc:docMk/>
          <pc:sldMk cId="418167152" sldId="528"/>
        </pc:sldMkLst>
      </pc:sldChg>
      <pc:sldChg chg="add">
        <pc:chgData name="James Serra" userId="8ac5bb8964d8f761" providerId="LiveId" clId="{FC310332-FC92-4ACD-81FC-0A824A7E7784}" dt="2017-12-07T02:57:48.684" v="39" actId="20577"/>
        <pc:sldMkLst>
          <pc:docMk/>
          <pc:sldMk cId="702657997" sldId="529"/>
        </pc:sldMkLst>
      </pc:sldChg>
      <pc:sldChg chg="add">
        <pc:chgData name="James Serra" userId="8ac5bb8964d8f761" providerId="LiveId" clId="{FC310332-FC92-4ACD-81FC-0A824A7E7784}" dt="2017-12-07T02:57:48.684" v="39" actId="20577"/>
        <pc:sldMkLst>
          <pc:docMk/>
          <pc:sldMk cId="890283182" sldId="530"/>
        </pc:sldMkLst>
      </pc:sldChg>
      <pc:sldChg chg="add">
        <pc:chgData name="James Serra" userId="8ac5bb8964d8f761" providerId="LiveId" clId="{FC310332-FC92-4ACD-81FC-0A824A7E7784}" dt="2017-12-07T02:57:48.684" v="39" actId="20577"/>
        <pc:sldMkLst>
          <pc:docMk/>
          <pc:sldMk cId="3492036152" sldId="531"/>
        </pc:sldMkLst>
      </pc:sldChg>
      <pc:sldChg chg="add">
        <pc:chgData name="James Serra" userId="8ac5bb8964d8f761" providerId="LiveId" clId="{FC310332-FC92-4ACD-81FC-0A824A7E7784}" dt="2017-12-07T02:57:48.684" v="39" actId="20577"/>
        <pc:sldMkLst>
          <pc:docMk/>
          <pc:sldMk cId="590175795" sldId="532"/>
        </pc:sldMkLst>
      </pc:sldChg>
      <pc:sldChg chg="add">
        <pc:chgData name="James Serra" userId="8ac5bb8964d8f761" providerId="LiveId" clId="{FC310332-FC92-4ACD-81FC-0A824A7E7784}" dt="2017-12-07T02:57:48.684" v="39" actId="20577"/>
        <pc:sldMkLst>
          <pc:docMk/>
          <pc:sldMk cId="1586257988" sldId="533"/>
        </pc:sldMkLst>
      </pc:sldChg>
      <pc:sldChg chg="add">
        <pc:chgData name="James Serra" userId="8ac5bb8964d8f761" providerId="LiveId" clId="{FC310332-FC92-4ACD-81FC-0A824A7E7784}" dt="2017-12-07T02:57:48.684" v="39" actId="20577"/>
        <pc:sldMkLst>
          <pc:docMk/>
          <pc:sldMk cId="2988468423" sldId="534"/>
        </pc:sldMkLst>
      </pc:sldChg>
      <pc:sldChg chg="add">
        <pc:chgData name="James Serra" userId="8ac5bb8964d8f761" providerId="LiveId" clId="{FC310332-FC92-4ACD-81FC-0A824A7E7784}" dt="2017-12-07T02:57:48.684" v="39" actId="20577"/>
        <pc:sldMkLst>
          <pc:docMk/>
          <pc:sldMk cId="2835508243" sldId="535"/>
        </pc:sldMkLst>
      </pc:sldChg>
      <pc:sldChg chg="add">
        <pc:chgData name="James Serra" userId="8ac5bb8964d8f761" providerId="LiveId" clId="{FC310332-FC92-4ACD-81FC-0A824A7E7784}" dt="2017-12-07T02:57:48.684" v="39" actId="20577"/>
        <pc:sldMkLst>
          <pc:docMk/>
          <pc:sldMk cId="967898788" sldId="536"/>
        </pc:sldMkLst>
      </pc:sldChg>
      <pc:sldChg chg="add">
        <pc:chgData name="James Serra" userId="8ac5bb8964d8f761" providerId="LiveId" clId="{FC310332-FC92-4ACD-81FC-0A824A7E7784}" dt="2017-12-07T02:57:48.684" v="39" actId="20577"/>
        <pc:sldMkLst>
          <pc:docMk/>
          <pc:sldMk cId="952054907" sldId="537"/>
        </pc:sldMkLst>
      </pc:sldChg>
      <pc:sldChg chg="add">
        <pc:chgData name="James Serra" userId="8ac5bb8964d8f761" providerId="LiveId" clId="{FC310332-FC92-4ACD-81FC-0A824A7E7784}" dt="2017-12-07T02:57:48.684" v="39" actId="20577"/>
        <pc:sldMkLst>
          <pc:docMk/>
          <pc:sldMk cId="2554204897" sldId="538"/>
        </pc:sldMkLst>
      </pc:sldChg>
      <pc:sldChg chg="add">
        <pc:chgData name="James Serra" userId="8ac5bb8964d8f761" providerId="LiveId" clId="{FC310332-FC92-4ACD-81FC-0A824A7E7784}" dt="2017-12-07T02:57:48.684" v="39" actId="20577"/>
        <pc:sldMkLst>
          <pc:docMk/>
          <pc:sldMk cId="447610472" sldId="539"/>
        </pc:sldMkLst>
      </pc:sldChg>
      <pc:sldChg chg="add">
        <pc:chgData name="James Serra" userId="8ac5bb8964d8f761" providerId="LiveId" clId="{FC310332-FC92-4ACD-81FC-0A824A7E7784}" dt="2017-12-07T02:57:48.684" v="39" actId="20577"/>
        <pc:sldMkLst>
          <pc:docMk/>
          <pc:sldMk cId="3661588972" sldId="540"/>
        </pc:sldMkLst>
      </pc:sldChg>
      <pc:sldChg chg="add">
        <pc:chgData name="James Serra" userId="8ac5bb8964d8f761" providerId="LiveId" clId="{FC310332-FC92-4ACD-81FC-0A824A7E7784}" dt="2017-12-07T02:57:48.684" v="39" actId="20577"/>
        <pc:sldMkLst>
          <pc:docMk/>
          <pc:sldMk cId="3116125775" sldId="541"/>
        </pc:sldMkLst>
      </pc:sldChg>
      <pc:sldChg chg="add">
        <pc:chgData name="James Serra" userId="8ac5bb8964d8f761" providerId="LiveId" clId="{FC310332-FC92-4ACD-81FC-0A824A7E7784}" dt="2017-12-07T02:57:48.684" v="39" actId="20577"/>
        <pc:sldMkLst>
          <pc:docMk/>
          <pc:sldMk cId="880369707" sldId="542"/>
        </pc:sldMkLst>
      </pc:sldChg>
      <pc:sldChg chg="add">
        <pc:chgData name="James Serra" userId="8ac5bb8964d8f761" providerId="LiveId" clId="{FC310332-FC92-4ACD-81FC-0A824A7E7784}" dt="2017-12-07T02:57:48.684" v="39" actId="20577"/>
        <pc:sldMkLst>
          <pc:docMk/>
          <pc:sldMk cId="1591949035" sldId="543"/>
        </pc:sldMkLst>
      </pc:sldChg>
      <pc:sldChg chg="add">
        <pc:chgData name="James Serra" userId="8ac5bb8964d8f761" providerId="LiveId" clId="{FC310332-FC92-4ACD-81FC-0A824A7E7784}" dt="2017-12-07T02:57:48.684" v="39" actId="20577"/>
        <pc:sldMkLst>
          <pc:docMk/>
          <pc:sldMk cId="1557763185" sldId="544"/>
        </pc:sldMkLst>
      </pc:sldChg>
      <pc:sldChg chg="add">
        <pc:chgData name="James Serra" userId="8ac5bb8964d8f761" providerId="LiveId" clId="{FC310332-FC92-4ACD-81FC-0A824A7E7784}" dt="2017-12-07T02:57:48.684" v="39" actId="20577"/>
        <pc:sldMkLst>
          <pc:docMk/>
          <pc:sldMk cId="2719453584" sldId="545"/>
        </pc:sldMkLst>
      </pc:sldChg>
      <pc:sldChg chg="add del">
        <pc:chgData name="James Serra" userId="8ac5bb8964d8f761" providerId="LiveId" clId="{FC310332-FC92-4ACD-81FC-0A824A7E7784}" dt="2017-12-07T02:59:01.923" v="41" actId="2696"/>
        <pc:sldMkLst>
          <pc:docMk/>
          <pc:sldMk cId="1054696955" sldId="546"/>
        </pc:sldMkLst>
      </pc:sldChg>
      <pc:sldChg chg="modSp add ord">
        <pc:chgData name="James Serra" userId="8ac5bb8964d8f761" providerId="LiveId" clId="{FC310332-FC92-4ACD-81FC-0A824A7E7784}" dt="2017-12-08T04:59:11.561" v="259"/>
        <pc:sldMkLst>
          <pc:docMk/>
          <pc:sldMk cId="1312230799" sldId="546"/>
        </pc:sldMkLst>
        <pc:spChg chg="mod">
          <ac:chgData name="James Serra" userId="8ac5bb8964d8f761" providerId="LiveId" clId="{FC310332-FC92-4ACD-81FC-0A824A7E7784}" dt="2017-12-08T04:59:11.561" v="259"/>
          <ac:spMkLst>
            <pc:docMk/>
            <pc:sldMk cId="1312230799" sldId="546"/>
            <ac:spMk id="2" creationId="{C24599F8-DA26-4DA2-BD3B-D3D820834660}"/>
          </ac:spMkLst>
        </pc:spChg>
      </pc:sldChg>
      <pc:sldChg chg="add del">
        <pc:chgData name="James Serra" userId="8ac5bb8964d8f761" providerId="LiveId" clId="{FC310332-FC92-4ACD-81FC-0A824A7E7784}" dt="2017-12-07T02:59:01.939" v="42" actId="2696"/>
        <pc:sldMkLst>
          <pc:docMk/>
          <pc:sldMk cId="1243017525" sldId="547"/>
        </pc:sldMkLst>
      </pc:sldChg>
      <pc:sldChg chg="modSp add">
        <pc:chgData name="James Serra" userId="8ac5bb8964d8f761" providerId="LiveId" clId="{FC310332-FC92-4ACD-81FC-0A824A7E7784}" dt="2017-12-08T05:15:11.146" v="343" actId="404"/>
        <pc:sldMkLst>
          <pc:docMk/>
          <pc:sldMk cId="2224951927" sldId="547"/>
        </pc:sldMkLst>
        <pc:spChg chg="mod">
          <ac:chgData name="James Serra" userId="8ac5bb8964d8f761" providerId="LiveId" clId="{FC310332-FC92-4ACD-81FC-0A824A7E7784}" dt="2017-12-08T05:15:11.146" v="343" actId="404"/>
          <ac:spMkLst>
            <pc:docMk/>
            <pc:sldMk cId="2224951927" sldId="547"/>
            <ac:spMk id="28" creationId="{F26A8583-E957-45F3-B0FC-8ECEFF4435E3}"/>
          </ac:spMkLst>
        </pc:spChg>
      </pc:sldChg>
      <pc:sldChg chg="add">
        <pc:chgData name="James Serra" userId="8ac5bb8964d8f761" providerId="LiveId" clId="{FC310332-FC92-4ACD-81FC-0A824A7E7784}" dt="2017-12-08T05:00:56.984" v="270"/>
        <pc:sldMkLst>
          <pc:docMk/>
          <pc:sldMk cId="402736626" sldId="548"/>
        </pc:sldMkLst>
      </pc:sldChg>
      <pc:sldChg chg="add del">
        <pc:chgData name="James Serra" userId="8ac5bb8964d8f761" providerId="LiveId" clId="{FC310332-FC92-4ACD-81FC-0A824A7E7784}" dt="2017-12-07T02:59:01.955" v="43" actId="2696"/>
        <pc:sldMkLst>
          <pc:docMk/>
          <pc:sldMk cId="647868888" sldId="548"/>
        </pc:sldMkLst>
      </pc:sldChg>
      <pc:sldChg chg="add">
        <pc:chgData name="James Serra" userId="8ac5bb8964d8f761" providerId="LiveId" clId="{FC310332-FC92-4ACD-81FC-0A824A7E7784}" dt="2017-12-08T05:01:35.154" v="271"/>
        <pc:sldMkLst>
          <pc:docMk/>
          <pc:sldMk cId="954511264" sldId="549"/>
        </pc:sldMkLst>
      </pc:sldChg>
      <pc:sldChg chg="add del">
        <pc:chgData name="James Serra" userId="8ac5bb8964d8f761" providerId="LiveId" clId="{FC310332-FC92-4ACD-81FC-0A824A7E7784}" dt="2017-12-07T02:59:01.955" v="44" actId="2696"/>
        <pc:sldMkLst>
          <pc:docMk/>
          <pc:sldMk cId="2028642799" sldId="549"/>
        </pc:sldMkLst>
      </pc:sldChg>
      <pc:sldChg chg="add">
        <pc:chgData name="James Serra" userId="8ac5bb8964d8f761" providerId="LiveId" clId="{FC310332-FC92-4ACD-81FC-0A824A7E7784}" dt="2017-12-08T05:01:35.154" v="271"/>
        <pc:sldMkLst>
          <pc:docMk/>
          <pc:sldMk cId="1238499958" sldId="550"/>
        </pc:sldMkLst>
      </pc:sldChg>
      <pc:sldChg chg="add del">
        <pc:chgData name="James Serra" userId="8ac5bb8964d8f761" providerId="LiveId" clId="{FC310332-FC92-4ACD-81FC-0A824A7E7784}" dt="2017-12-07T02:59:01.923" v="40" actId="2696"/>
        <pc:sldMkLst>
          <pc:docMk/>
          <pc:sldMk cId="1387192540" sldId="550"/>
        </pc:sldMkLst>
      </pc:sldChg>
      <pc:sldChg chg="add">
        <pc:chgData name="James Serra" userId="8ac5bb8964d8f761" providerId="LiveId" clId="{FC310332-FC92-4ACD-81FC-0A824A7E7784}" dt="2017-12-08T05:01:35.154" v="271"/>
        <pc:sldMkLst>
          <pc:docMk/>
          <pc:sldMk cId="1126021969" sldId="551"/>
        </pc:sldMkLst>
      </pc:sldChg>
      <pc:sldChg chg="add">
        <pc:chgData name="James Serra" userId="8ac5bb8964d8f761" providerId="LiveId" clId="{FC310332-FC92-4ACD-81FC-0A824A7E7784}" dt="2017-12-08T05:06:03.327" v="272"/>
        <pc:sldMkLst>
          <pc:docMk/>
          <pc:sldMk cId="2863481092" sldId="552"/>
        </pc:sldMkLst>
      </pc:sldChg>
      <pc:sldChg chg="add">
        <pc:chgData name="James Serra" userId="8ac5bb8964d8f761" providerId="LiveId" clId="{FC310332-FC92-4ACD-81FC-0A824A7E7784}" dt="2017-12-08T05:07:29.031" v="273"/>
        <pc:sldMkLst>
          <pc:docMk/>
          <pc:sldMk cId="1371636467" sldId="553"/>
        </pc:sldMkLst>
      </pc:sldChg>
      <pc:sldChg chg="modSp add">
        <pc:chgData name="James Serra" userId="8ac5bb8964d8f761" providerId="LiveId" clId="{FC310332-FC92-4ACD-81FC-0A824A7E7784}" dt="2017-12-08T05:11:15.714" v="309" actId="20577"/>
        <pc:sldMkLst>
          <pc:docMk/>
          <pc:sldMk cId="3101586757" sldId="554"/>
        </pc:sldMkLst>
        <pc:spChg chg="mod">
          <ac:chgData name="James Serra" userId="8ac5bb8964d8f761" providerId="LiveId" clId="{FC310332-FC92-4ACD-81FC-0A824A7E7784}" dt="2017-12-08T05:11:15.714" v="309" actId="20577"/>
          <ac:spMkLst>
            <pc:docMk/>
            <pc:sldMk cId="3101586757" sldId="554"/>
            <ac:spMk id="22" creationId="{F26A8583-E957-45F3-B0FC-8ECEFF4435E3}"/>
          </ac:spMkLst>
        </pc:spChg>
      </pc:sldChg>
      <pc:sldMasterChg chg="delSldLayout">
        <pc:chgData name="James Serra" userId="8ac5bb8964d8f761" providerId="LiveId" clId="{FC310332-FC92-4ACD-81FC-0A824A7E7784}" dt="2017-12-08T04:31:15.562" v="50" actId="2696"/>
        <pc:sldMasterMkLst>
          <pc:docMk/>
          <pc:sldMasterMk cId="788310367" sldId="2147483661"/>
        </pc:sldMasterMkLst>
        <pc:sldLayoutChg chg="del">
          <pc:chgData name="James Serra" userId="8ac5bb8964d8f761" providerId="LiveId" clId="{FC310332-FC92-4ACD-81FC-0A824A7E7784}" dt="2017-12-08T04:31:15.562" v="50" actId="2696"/>
          <pc:sldLayoutMkLst>
            <pc:docMk/>
            <pc:sldMasterMk cId="788310367" sldId="2147483661"/>
            <pc:sldLayoutMk cId="2123690552" sldId="2147483667"/>
          </pc:sldLayoutMkLst>
        </pc:sldLayoutChg>
        <pc:sldLayoutChg chg="del">
          <pc:chgData name="James Serra" userId="8ac5bb8964d8f761" providerId="LiveId" clId="{FC310332-FC92-4ACD-81FC-0A824A7E7784}" dt="2017-12-08T04:31:15.215" v="49" actId="2696"/>
          <pc:sldLayoutMkLst>
            <pc:docMk/>
            <pc:sldMasterMk cId="788310367" sldId="2147483661"/>
            <pc:sldLayoutMk cId="226574518" sldId="2147483668"/>
          </pc:sldLayoutMkLst>
        </pc:sldLayoutChg>
        <pc:sldLayoutChg chg="del">
          <pc:chgData name="James Serra" userId="8ac5bb8964d8f761" providerId="LiveId" clId="{FC310332-FC92-4ACD-81FC-0A824A7E7784}" dt="2017-12-08T04:31:14.862" v="48" actId="2696"/>
          <pc:sldLayoutMkLst>
            <pc:docMk/>
            <pc:sldMasterMk cId="788310367" sldId="2147483661"/>
            <pc:sldLayoutMk cId="2407554727" sldId="2147483669"/>
          </pc:sldLayoutMkLst>
        </pc:sldLayoutChg>
        <pc:sldLayoutChg chg="del">
          <pc:chgData name="James Serra" userId="8ac5bb8964d8f761" providerId="LiveId" clId="{FC310332-FC92-4ACD-81FC-0A824A7E7784}" dt="2017-12-08T04:31:14.518" v="47" actId="2696"/>
          <pc:sldLayoutMkLst>
            <pc:docMk/>
            <pc:sldMasterMk cId="788310367" sldId="2147483661"/>
            <pc:sldLayoutMk cId="1915408711" sldId="2147483674"/>
          </pc:sldLayoutMkLst>
        </pc:sldLayoutChg>
        <pc:sldLayoutChg chg="del">
          <pc:chgData name="James Serra" userId="8ac5bb8964d8f761" providerId="LiveId" clId="{FC310332-FC92-4ACD-81FC-0A824A7E7784}" dt="2017-12-08T04:31:14.145" v="46" actId="2696"/>
          <pc:sldLayoutMkLst>
            <pc:docMk/>
            <pc:sldMasterMk cId="788310367" sldId="2147483661"/>
            <pc:sldLayoutMk cId="4066872115" sldId="2147483677"/>
          </pc:sldLayoutMkLst>
        </pc:sldLayoutChg>
      </pc:sldMasterChg>
      <pc:sldMasterChg chg="delSldLayout">
        <pc:chgData name="James Serra" userId="8ac5bb8964d8f761" providerId="LiveId" clId="{FC310332-FC92-4ACD-81FC-0A824A7E7784}" dt="2017-12-08T04:31:16.242" v="52" actId="2696"/>
        <pc:sldMasterMkLst>
          <pc:docMk/>
          <pc:sldMasterMk cId="2392387122" sldId="2147483689"/>
        </pc:sldMasterMkLst>
        <pc:sldLayoutChg chg="del">
          <pc:chgData name="James Serra" userId="8ac5bb8964d8f761" providerId="LiveId" clId="{FC310332-FC92-4ACD-81FC-0A824A7E7784}" dt="2017-12-08T04:31:16.242" v="52" actId="2696"/>
          <pc:sldLayoutMkLst>
            <pc:docMk/>
            <pc:sldMasterMk cId="2392387122" sldId="2147483689"/>
            <pc:sldLayoutMk cId="2327551541" sldId="2147483695"/>
          </pc:sldLayoutMkLst>
        </pc:sldLayoutChg>
        <pc:sldLayoutChg chg="del">
          <pc:chgData name="James Serra" userId="8ac5bb8964d8f761" providerId="LiveId" clId="{FC310332-FC92-4ACD-81FC-0A824A7E7784}" dt="2017-12-08T04:31:15.894" v="51" actId="2696"/>
          <pc:sldLayoutMkLst>
            <pc:docMk/>
            <pc:sldMasterMk cId="2392387122" sldId="2147483689"/>
            <pc:sldLayoutMk cId="1941405122" sldId="2147483697"/>
          </pc:sldLayoutMkLst>
        </pc:sldLayoutChg>
      </pc:sldMasterChg>
      <pc:sldMasterChg chg="delSldLayout">
        <pc:chgData name="James Serra" userId="8ac5bb8964d8f761" providerId="LiveId" clId="{FC310332-FC92-4ACD-81FC-0A824A7E7784}" dt="2017-12-08T04:31:16.583" v="53" actId="2696"/>
        <pc:sldMasterMkLst>
          <pc:docMk/>
          <pc:sldMasterMk cId="1876739297" sldId="2147483716"/>
        </pc:sldMasterMkLst>
        <pc:sldLayoutChg chg="del">
          <pc:chgData name="James Serra" userId="8ac5bb8964d8f761" providerId="LiveId" clId="{FC310332-FC92-4ACD-81FC-0A824A7E7784}" dt="2017-12-08T04:31:16.583" v="53" actId="2696"/>
          <pc:sldLayoutMkLst>
            <pc:docMk/>
            <pc:sldMasterMk cId="1876739297" sldId="2147483716"/>
            <pc:sldLayoutMk cId="3527016983" sldId="2147483721"/>
          </pc:sldLayoutMkLst>
        </pc:sldLayoutChg>
      </pc:sldMasterChg>
      <pc:sldMasterChg chg="delSldLayout">
        <pc:chgData name="James Serra" userId="8ac5bb8964d8f761" providerId="LiveId" clId="{FC310332-FC92-4ACD-81FC-0A824A7E7784}" dt="2017-12-08T04:31:16.930" v="54" actId="2696"/>
        <pc:sldMasterMkLst>
          <pc:docMk/>
          <pc:sldMasterMk cId="3695241849" sldId="2147483746"/>
        </pc:sldMasterMkLst>
        <pc:sldLayoutChg chg="del">
          <pc:chgData name="James Serra" userId="8ac5bb8964d8f761" providerId="LiveId" clId="{FC310332-FC92-4ACD-81FC-0A824A7E7784}" dt="2017-12-08T04:31:16.930" v="54" actId="2696"/>
          <pc:sldLayoutMkLst>
            <pc:docMk/>
            <pc:sldMasterMk cId="3695241849" sldId="2147483746"/>
            <pc:sldLayoutMk cId="1710560663" sldId="2147483747"/>
          </pc:sldLayoutMkLst>
        </pc:sldLayoutChg>
      </pc:sldMasterChg>
      <pc:sldMasterChg chg="delSldLayout">
        <pc:chgData name="James Serra" userId="8ac5bb8964d8f761" providerId="LiveId" clId="{FC310332-FC92-4ACD-81FC-0A824A7E7784}" dt="2017-12-08T04:31:17.915" v="57" actId="2696"/>
        <pc:sldMasterMkLst>
          <pc:docMk/>
          <pc:sldMasterMk cId="208446038" sldId="2147483877"/>
        </pc:sldMasterMkLst>
        <pc:sldLayoutChg chg="del">
          <pc:chgData name="James Serra" userId="8ac5bb8964d8f761" providerId="LiveId" clId="{FC310332-FC92-4ACD-81FC-0A824A7E7784}" dt="2017-12-08T04:31:17.915" v="57" actId="2696"/>
          <pc:sldLayoutMkLst>
            <pc:docMk/>
            <pc:sldMasterMk cId="208446038" sldId="2147483877"/>
            <pc:sldLayoutMk cId="3246454188" sldId="2147483882"/>
          </pc:sldLayoutMkLst>
        </pc:sldLayoutChg>
        <pc:sldLayoutChg chg="del">
          <pc:chgData name="James Serra" userId="8ac5bb8964d8f761" providerId="LiveId" clId="{FC310332-FC92-4ACD-81FC-0A824A7E7784}" dt="2017-12-08T04:31:17.590" v="56" actId="2696"/>
          <pc:sldLayoutMkLst>
            <pc:docMk/>
            <pc:sldMasterMk cId="208446038" sldId="2147483877"/>
            <pc:sldLayoutMk cId="3968105390" sldId="2147483883"/>
          </pc:sldLayoutMkLst>
        </pc:sldLayoutChg>
        <pc:sldLayoutChg chg="del">
          <pc:chgData name="James Serra" userId="8ac5bb8964d8f761" providerId="LiveId" clId="{FC310332-FC92-4ACD-81FC-0A824A7E7784}" dt="2017-12-08T04:31:17.258" v="55" actId="2696"/>
          <pc:sldLayoutMkLst>
            <pc:docMk/>
            <pc:sldMasterMk cId="208446038" sldId="2147483877"/>
            <pc:sldLayoutMk cId="3471839852" sldId="2147483890"/>
          </pc:sldLayoutMkLst>
        </pc:sldLayoutChg>
      </pc:sldMasterChg>
      <pc:sldMasterChg chg="delSldLayout">
        <pc:chgData name="James Serra" userId="8ac5bb8964d8f761" providerId="LiveId" clId="{FC310332-FC92-4ACD-81FC-0A824A7E7784}" dt="2017-12-08T04:31:18.281" v="58" actId="2696"/>
        <pc:sldMasterMkLst>
          <pc:docMk/>
          <pc:sldMasterMk cId="213063543" sldId="2147484094"/>
        </pc:sldMasterMkLst>
        <pc:sldLayoutChg chg="del">
          <pc:chgData name="James Serra" userId="8ac5bb8964d8f761" providerId="LiveId" clId="{FC310332-FC92-4ACD-81FC-0A824A7E7784}" dt="2017-12-08T04:31:18.281" v="58" actId="2696"/>
          <pc:sldLayoutMkLst>
            <pc:docMk/>
            <pc:sldMasterMk cId="213063543" sldId="2147484094"/>
            <pc:sldLayoutMk cId="1137458002" sldId="2147484110"/>
          </pc:sldLayoutMkLst>
        </pc:sldLayoutChg>
      </pc:sldMasterChg>
      <pc:sldMasterChg chg="delSldLayout">
        <pc:chgData name="James Serra" userId="8ac5bb8964d8f761" providerId="LiveId" clId="{FC310332-FC92-4ACD-81FC-0A824A7E7784}" dt="2017-12-08T04:31:18.693" v="59" actId="2696"/>
        <pc:sldMasterMkLst>
          <pc:docMk/>
          <pc:sldMasterMk cId="2498282771" sldId="2147484143"/>
        </pc:sldMasterMkLst>
        <pc:sldLayoutChg chg="del">
          <pc:chgData name="James Serra" userId="8ac5bb8964d8f761" providerId="LiveId" clId="{FC310332-FC92-4ACD-81FC-0A824A7E7784}" dt="2017-12-08T04:31:18.693" v="59" actId="2696"/>
          <pc:sldLayoutMkLst>
            <pc:docMk/>
            <pc:sldMasterMk cId="2498282771" sldId="2147484143"/>
            <pc:sldLayoutMk cId="2801809778" sldId="2147484151"/>
          </pc:sldLayoutMkLst>
        </pc:sldLayoutChg>
      </pc:sldMasterChg>
      <pc:sldMasterChg chg="delSldLayout">
        <pc:chgData name="James Serra" userId="8ac5bb8964d8f761" providerId="LiveId" clId="{FC310332-FC92-4ACD-81FC-0A824A7E7784}" dt="2017-12-08T04:31:19.322" v="61" actId="2696"/>
        <pc:sldMasterMkLst>
          <pc:docMk/>
          <pc:sldMasterMk cId="506242575" sldId="2147484206"/>
        </pc:sldMasterMkLst>
        <pc:sldLayoutChg chg="del">
          <pc:chgData name="James Serra" userId="8ac5bb8964d8f761" providerId="LiveId" clId="{FC310332-FC92-4ACD-81FC-0A824A7E7784}" dt="2017-12-08T04:31:19.322" v="61" actId="2696"/>
          <pc:sldLayoutMkLst>
            <pc:docMk/>
            <pc:sldMasterMk cId="506242575" sldId="2147484206"/>
            <pc:sldLayoutMk cId="4141128538" sldId="2147484218"/>
          </pc:sldLayoutMkLst>
        </pc:sldLayoutChg>
        <pc:sldLayoutChg chg="del">
          <pc:chgData name="James Serra" userId="8ac5bb8964d8f761" providerId="LiveId" clId="{FC310332-FC92-4ACD-81FC-0A824A7E7784}" dt="2017-12-08T04:31:19.009" v="60" actId="2696"/>
          <pc:sldLayoutMkLst>
            <pc:docMk/>
            <pc:sldMasterMk cId="506242575" sldId="2147484206"/>
            <pc:sldLayoutMk cId="2566488686" sldId="2147484220"/>
          </pc:sldLayoutMkLst>
        </pc:sldLayoutChg>
      </pc:sldMasterChg>
      <pc:sldMasterChg chg="delSldLayout">
        <pc:chgData name="James Serra" userId="8ac5bb8964d8f761" providerId="LiveId" clId="{FC310332-FC92-4ACD-81FC-0A824A7E7784}" dt="2017-12-08T04:31:19.826" v="62" actId="2696"/>
        <pc:sldMasterMkLst>
          <pc:docMk/>
          <pc:sldMasterMk cId="695221866" sldId="2147484268"/>
        </pc:sldMasterMkLst>
        <pc:sldLayoutChg chg="del">
          <pc:chgData name="James Serra" userId="8ac5bb8964d8f761" providerId="LiveId" clId="{FC310332-FC92-4ACD-81FC-0A824A7E7784}" dt="2017-12-08T04:31:19.826" v="62" actId="2696"/>
          <pc:sldLayoutMkLst>
            <pc:docMk/>
            <pc:sldMasterMk cId="695221866" sldId="2147484268"/>
            <pc:sldLayoutMk cId="3348383666" sldId="2147484275"/>
          </pc:sldLayoutMkLst>
        </pc:sldLayoutChg>
      </pc:sldMasterChg>
      <pc:sldMasterChg chg="delSldLayout">
        <pc:chgData name="James Serra" userId="8ac5bb8964d8f761" providerId="LiveId" clId="{FC310332-FC92-4ACD-81FC-0A824A7E7784}" dt="2017-12-08T04:31:20.143" v="63" actId="2696"/>
        <pc:sldMasterMkLst>
          <pc:docMk/>
          <pc:sldMasterMk cId="1371992483" sldId="2147484293"/>
        </pc:sldMasterMkLst>
        <pc:sldLayoutChg chg="del">
          <pc:chgData name="James Serra" userId="8ac5bb8964d8f761" providerId="LiveId" clId="{FC310332-FC92-4ACD-81FC-0A824A7E7784}" dt="2017-12-08T04:31:20.143" v="63" actId="2696"/>
          <pc:sldLayoutMkLst>
            <pc:docMk/>
            <pc:sldMasterMk cId="1371992483" sldId="2147484293"/>
            <pc:sldLayoutMk cId="1539786931" sldId="2147484312"/>
          </pc:sldLayoutMkLst>
        </pc:sldLayoutChg>
      </pc:sldMasterChg>
      <pc:sldMasterChg chg="delSldLayout">
        <pc:chgData name="James Serra" userId="8ac5bb8964d8f761" providerId="LiveId" clId="{FC310332-FC92-4ACD-81FC-0A824A7E7784}" dt="2017-12-08T04:31:20.468" v="64" actId="2696"/>
        <pc:sldMasterMkLst>
          <pc:docMk/>
          <pc:sldMasterMk cId="3746049869" sldId="2147484412"/>
        </pc:sldMasterMkLst>
        <pc:sldLayoutChg chg="del">
          <pc:chgData name="James Serra" userId="8ac5bb8964d8f761" providerId="LiveId" clId="{FC310332-FC92-4ACD-81FC-0A824A7E7784}" dt="2017-12-08T04:31:20.468" v="64" actId="2696"/>
          <pc:sldLayoutMkLst>
            <pc:docMk/>
            <pc:sldMasterMk cId="3746049869" sldId="2147484412"/>
            <pc:sldLayoutMk cId="1996332689" sldId="2147484428"/>
          </pc:sldLayoutMkLst>
        </pc:sldLayoutChg>
      </pc:sldMasterChg>
      <pc:sldMasterChg chg="delSldLayout">
        <pc:chgData name="James Serra" userId="8ac5bb8964d8f761" providerId="LiveId" clId="{FC310332-FC92-4ACD-81FC-0A824A7E7784}" dt="2017-12-08T04:31:20.804" v="65" actId="2696"/>
        <pc:sldMasterMkLst>
          <pc:docMk/>
          <pc:sldMasterMk cId="585020833" sldId="2147484461"/>
        </pc:sldMasterMkLst>
        <pc:sldLayoutChg chg="del">
          <pc:chgData name="James Serra" userId="8ac5bb8964d8f761" providerId="LiveId" clId="{FC310332-FC92-4ACD-81FC-0A824A7E7784}" dt="2017-12-08T04:31:20.804" v="65" actId="2696"/>
          <pc:sldLayoutMkLst>
            <pc:docMk/>
            <pc:sldMasterMk cId="585020833" sldId="2147484461"/>
            <pc:sldLayoutMk cId="1747551200" sldId="2147484470"/>
          </pc:sldLayoutMkLst>
        </pc:sldLayoutChg>
      </pc:sldMasterChg>
      <pc:sldMasterChg chg="delSldLayout">
        <pc:chgData name="James Serra" userId="8ac5bb8964d8f761" providerId="LiveId" clId="{FC310332-FC92-4ACD-81FC-0A824A7E7784}" dt="2017-12-08T04:31:21.155" v="66" actId="2696"/>
        <pc:sldMasterMkLst>
          <pc:docMk/>
          <pc:sldMasterMk cId="961144061" sldId="2147484474"/>
        </pc:sldMasterMkLst>
        <pc:sldLayoutChg chg="del">
          <pc:chgData name="James Serra" userId="8ac5bb8964d8f761" providerId="LiveId" clId="{FC310332-FC92-4ACD-81FC-0A824A7E7784}" dt="2017-12-08T04:31:21.155" v="66" actId="2696"/>
          <pc:sldLayoutMkLst>
            <pc:docMk/>
            <pc:sldMasterMk cId="961144061" sldId="2147484474"/>
            <pc:sldLayoutMk cId="3635065410" sldId="2147484493"/>
          </pc:sldLayoutMkLst>
        </pc:sldLayoutChg>
      </pc:sldMasterChg>
      <pc:sldMasterChg chg="delSldLayout">
        <pc:chgData name="James Serra" userId="8ac5bb8964d8f761" providerId="LiveId" clId="{FC310332-FC92-4ACD-81FC-0A824A7E7784}" dt="2017-12-08T04:31:21.493" v="67" actId="2696"/>
        <pc:sldMasterMkLst>
          <pc:docMk/>
          <pc:sldMasterMk cId="2501462895" sldId="2147484550"/>
        </pc:sldMasterMkLst>
        <pc:sldLayoutChg chg="del">
          <pc:chgData name="James Serra" userId="8ac5bb8964d8f761" providerId="LiveId" clId="{FC310332-FC92-4ACD-81FC-0A824A7E7784}" dt="2017-12-08T04:31:21.493" v="67" actId="2696"/>
          <pc:sldLayoutMkLst>
            <pc:docMk/>
            <pc:sldMasterMk cId="2501462895" sldId="2147484550"/>
            <pc:sldLayoutMk cId="505783021" sldId="2147484567"/>
          </pc:sldLayoutMkLst>
        </pc:sldLayoutChg>
      </pc:sldMasterChg>
      <pc:sldMasterChg chg="delSldLayout">
        <pc:chgData name="James Serra" userId="8ac5bb8964d8f761" providerId="LiveId" clId="{FC310332-FC92-4ACD-81FC-0A824A7E7784}" dt="2017-12-08T04:31:22.477" v="70" actId="2696"/>
        <pc:sldMasterMkLst>
          <pc:docMk/>
          <pc:sldMasterMk cId="2932269830" sldId="2147484590"/>
        </pc:sldMasterMkLst>
        <pc:sldLayoutChg chg="del">
          <pc:chgData name="James Serra" userId="8ac5bb8964d8f761" providerId="LiveId" clId="{FC310332-FC92-4ACD-81FC-0A824A7E7784}" dt="2017-12-08T04:31:22.477" v="70" actId="2696"/>
          <pc:sldLayoutMkLst>
            <pc:docMk/>
            <pc:sldMasterMk cId="2932269830" sldId="2147484590"/>
            <pc:sldLayoutMk cId="2607050991" sldId="2147484597"/>
          </pc:sldLayoutMkLst>
        </pc:sldLayoutChg>
        <pc:sldLayoutChg chg="del">
          <pc:chgData name="James Serra" userId="8ac5bb8964d8f761" providerId="LiveId" clId="{FC310332-FC92-4ACD-81FC-0A824A7E7784}" dt="2017-12-08T04:31:22.155" v="69" actId="2696"/>
          <pc:sldLayoutMkLst>
            <pc:docMk/>
            <pc:sldMasterMk cId="2932269830" sldId="2147484590"/>
            <pc:sldLayoutMk cId="2832775973" sldId="2147484602"/>
          </pc:sldLayoutMkLst>
        </pc:sldLayoutChg>
        <pc:sldLayoutChg chg="del">
          <pc:chgData name="James Serra" userId="8ac5bb8964d8f761" providerId="LiveId" clId="{FC310332-FC92-4ACD-81FC-0A824A7E7784}" dt="2017-12-08T04:31:21.825" v="68" actId="2696"/>
          <pc:sldLayoutMkLst>
            <pc:docMk/>
            <pc:sldMasterMk cId="2932269830" sldId="2147484590"/>
            <pc:sldLayoutMk cId="1447364814" sldId="2147484608"/>
          </pc:sldLayoutMkLst>
        </pc:sldLayoutChg>
      </pc:sldMasterChg>
      <pc:sldMasterChg chg="delSldLayout">
        <pc:chgData name="James Serra" userId="8ac5bb8964d8f761" providerId="LiveId" clId="{FC310332-FC92-4ACD-81FC-0A824A7E7784}" dt="2017-12-08T04:31:22.854" v="71" actId="2696"/>
        <pc:sldMasterMkLst>
          <pc:docMk/>
          <pc:sldMasterMk cId="2557103878" sldId="2147484640"/>
        </pc:sldMasterMkLst>
        <pc:sldLayoutChg chg="del">
          <pc:chgData name="James Serra" userId="8ac5bb8964d8f761" providerId="LiveId" clId="{FC310332-FC92-4ACD-81FC-0A824A7E7784}" dt="2017-12-08T04:31:22.854" v="71" actId="2696"/>
          <pc:sldLayoutMkLst>
            <pc:docMk/>
            <pc:sldMasterMk cId="2557103878" sldId="2147484640"/>
            <pc:sldLayoutMk cId="3479091083" sldId="2147484647"/>
          </pc:sldLayoutMkLst>
        </pc:sldLayoutChg>
      </pc:sldMasterChg>
      <pc:sldMasterChg chg="delSldLayout">
        <pc:chgData name="James Serra" userId="8ac5bb8964d8f761" providerId="LiveId" clId="{FC310332-FC92-4ACD-81FC-0A824A7E7784}" dt="2017-12-08T04:31:24.462" v="72" actId="2696"/>
        <pc:sldMasterMkLst>
          <pc:docMk/>
          <pc:sldMasterMk cId="2234008002" sldId="2147484668"/>
        </pc:sldMasterMkLst>
        <pc:sldLayoutChg chg="del">
          <pc:chgData name="James Serra" userId="8ac5bb8964d8f761" providerId="LiveId" clId="{FC310332-FC92-4ACD-81FC-0A824A7E7784}" dt="2017-12-08T04:31:24.462" v="72" actId="2696"/>
          <pc:sldLayoutMkLst>
            <pc:docMk/>
            <pc:sldMasterMk cId="2234008002" sldId="2147484668"/>
            <pc:sldLayoutMk cId="2478532287" sldId="2147484670"/>
          </pc:sldLayoutMkLst>
        </pc:sldLayoutChg>
      </pc:sldMasterChg>
      <pc:sldMasterChg chg="delSldLayout">
        <pc:chgData name="James Serra" userId="8ac5bb8964d8f761" providerId="LiveId" clId="{FC310332-FC92-4ACD-81FC-0A824A7E7784}" dt="2017-12-08T04:31:24.872" v="73" actId="2696"/>
        <pc:sldMasterMkLst>
          <pc:docMk/>
          <pc:sldMasterMk cId="1405026915" sldId="2147484686"/>
        </pc:sldMasterMkLst>
        <pc:sldLayoutChg chg="del">
          <pc:chgData name="James Serra" userId="8ac5bb8964d8f761" providerId="LiveId" clId="{FC310332-FC92-4ACD-81FC-0A824A7E7784}" dt="2017-12-08T04:31:24.872" v="73" actId="2696"/>
          <pc:sldLayoutMkLst>
            <pc:docMk/>
            <pc:sldMasterMk cId="1405026915" sldId="2147484686"/>
            <pc:sldLayoutMk cId="2930971267" sldId="2147484691"/>
          </pc:sldLayoutMkLst>
        </pc:sldLayoutChg>
      </pc:sldMasterChg>
      <pc:sldMasterChg chg="delSldLayout">
        <pc:chgData name="James Serra" userId="8ac5bb8964d8f761" providerId="LiveId" clId="{FC310332-FC92-4ACD-81FC-0A824A7E7784}" dt="2017-12-08T04:31:30.692" v="92" actId="2696"/>
        <pc:sldMasterMkLst>
          <pc:docMk/>
          <pc:sldMasterMk cId="2072064229" sldId="2147484750"/>
        </pc:sldMasterMkLst>
        <pc:sldLayoutChg chg="del">
          <pc:chgData name="James Serra" userId="8ac5bb8964d8f761" providerId="LiveId" clId="{FC310332-FC92-4ACD-81FC-0A824A7E7784}" dt="2017-12-08T04:31:30.692" v="92" actId="2696"/>
          <pc:sldLayoutMkLst>
            <pc:docMk/>
            <pc:sldMasterMk cId="2072064229" sldId="2147484750"/>
            <pc:sldLayoutMk cId="702741373" sldId="2147484751"/>
          </pc:sldLayoutMkLst>
        </pc:sldLayoutChg>
        <pc:sldLayoutChg chg="del">
          <pc:chgData name="James Serra" userId="8ac5bb8964d8f761" providerId="LiveId" clId="{FC310332-FC92-4ACD-81FC-0A824A7E7784}" dt="2017-12-08T04:31:30.415" v="91" actId="2696"/>
          <pc:sldLayoutMkLst>
            <pc:docMk/>
            <pc:sldMasterMk cId="2072064229" sldId="2147484750"/>
            <pc:sldLayoutMk cId="3288063009" sldId="2147484752"/>
          </pc:sldLayoutMkLst>
        </pc:sldLayoutChg>
        <pc:sldLayoutChg chg="del">
          <pc:chgData name="James Serra" userId="8ac5bb8964d8f761" providerId="LiveId" clId="{FC310332-FC92-4ACD-81FC-0A824A7E7784}" dt="2017-12-08T04:31:30.144" v="90" actId="2696"/>
          <pc:sldLayoutMkLst>
            <pc:docMk/>
            <pc:sldMasterMk cId="2072064229" sldId="2147484750"/>
            <pc:sldLayoutMk cId="2447986636" sldId="2147484753"/>
          </pc:sldLayoutMkLst>
        </pc:sldLayoutChg>
        <pc:sldLayoutChg chg="del">
          <pc:chgData name="James Serra" userId="8ac5bb8964d8f761" providerId="LiveId" clId="{FC310332-FC92-4ACD-81FC-0A824A7E7784}" dt="2017-12-08T04:31:29.866" v="89" actId="2696"/>
          <pc:sldLayoutMkLst>
            <pc:docMk/>
            <pc:sldMasterMk cId="2072064229" sldId="2147484750"/>
            <pc:sldLayoutMk cId="211470052" sldId="2147484754"/>
          </pc:sldLayoutMkLst>
        </pc:sldLayoutChg>
        <pc:sldLayoutChg chg="del">
          <pc:chgData name="James Serra" userId="8ac5bb8964d8f761" providerId="LiveId" clId="{FC310332-FC92-4ACD-81FC-0A824A7E7784}" dt="2017-12-08T04:31:29.589" v="88" actId="2696"/>
          <pc:sldLayoutMkLst>
            <pc:docMk/>
            <pc:sldMasterMk cId="2072064229" sldId="2147484750"/>
            <pc:sldLayoutMk cId="758981582" sldId="2147484755"/>
          </pc:sldLayoutMkLst>
        </pc:sldLayoutChg>
        <pc:sldLayoutChg chg="del">
          <pc:chgData name="James Serra" userId="8ac5bb8964d8f761" providerId="LiveId" clId="{FC310332-FC92-4ACD-81FC-0A824A7E7784}" dt="2017-12-08T04:31:29.309" v="87" actId="2696"/>
          <pc:sldLayoutMkLst>
            <pc:docMk/>
            <pc:sldMasterMk cId="2072064229" sldId="2147484750"/>
            <pc:sldLayoutMk cId="2480482066" sldId="2147484756"/>
          </pc:sldLayoutMkLst>
        </pc:sldLayoutChg>
        <pc:sldLayoutChg chg="del">
          <pc:chgData name="James Serra" userId="8ac5bb8964d8f761" providerId="LiveId" clId="{FC310332-FC92-4ACD-81FC-0A824A7E7784}" dt="2017-12-08T04:31:29.027" v="86" actId="2696"/>
          <pc:sldLayoutMkLst>
            <pc:docMk/>
            <pc:sldMasterMk cId="2072064229" sldId="2147484750"/>
            <pc:sldLayoutMk cId="4150951934" sldId="2147484757"/>
          </pc:sldLayoutMkLst>
        </pc:sldLayoutChg>
        <pc:sldLayoutChg chg="del">
          <pc:chgData name="James Serra" userId="8ac5bb8964d8f761" providerId="LiveId" clId="{FC310332-FC92-4ACD-81FC-0A824A7E7784}" dt="2017-12-08T04:31:28.729" v="85" actId="2696"/>
          <pc:sldLayoutMkLst>
            <pc:docMk/>
            <pc:sldMasterMk cId="2072064229" sldId="2147484750"/>
            <pc:sldLayoutMk cId="2124132415" sldId="2147484758"/>
          </pc:sldLayoutMkLst>
        </pc:sldLayoutChg>
        <pc:sldLayoutChg chg="del">
          <pc:chgData name="James Serra" userId="8ac5bb8964d8f761" providerId="LiveId" clId="{FC310332-FC92-4ACD-81FC-0A824A7E7784}" dt="2017-12-08T04:31:28.402" v="84" actId="2696"/>
          <pc:sldLayoutMkLst>
            <pc:docMk/>
            <pc:sldMasterMk cId="2072064229" sldId="2147484750"/>
            <pc:sldLayoutMk cId="1201283428" sldId="2147484759"/>
          </pc:sldLayoutMkLst>
        </pc:sldLayoutChg>
        <pc:sldLayoutChg chg="del">
          <pc:chgData name="James Serra" userId="8ac5bb8964d8f761" providerId="LiveId" clId="{FC310332-FC92-4ACD-81FC-0A824A7E7784}" dt="2017-12-08T04:31:28.102" v="83" actId="2696"/>
          <pc:sldLayoutMkLst>
            <pc:docMk/>
            <pc:sldMasterMk cId="2072064229" sldId="2147484750"/>
            <pc:sldLayoutMk cId="2051512089" sldId="2147484760"/>
          </pc:sldLayoutMkLst>
        </pc:sldLayoutChg>
        <pc:sldLayoutChg chg="del">
          <pc:chgData name="James Serra" userId="8ac5bb8964d8f761" providerId="LiveId" clId="{FC310332-FC92-4ACD-81FC-0A824A7E7784}" dt="2017-12-08T04:31:27.808" v="82" actId="2696"/>
          <pc:sldLayoutMkLst>
            <pc:docMk/>
            <pc:sldMasterMk cId="2072064229" sldId="2147484750"/>
            <pc:sldLayoutMk cId="357005656" sldId="2147484761"/>
          </pc:sldLayoutMkLst>
        </pc:sldLayoutChg>
        <pc:sldLayoutChg chg="del">
          <pc:chgData name="James Serra" userId="8ac5bb8964d8f761" providerId="LiveId" clId="{FC310332-FC92-4ACD-81FC-0A824A7E7784}" dt="2017-12-08T04:31:27.507" v="81" actId="2696"/>
          <pc:sldLayoutMkLst>
            <pc:docMk/>
            <pc:sldMasterMk cId="2072064229" sldId="2147484750"/>
            <pc:sldLayoutMk cId="4171034672" sldId="2147484762"/>
          </pc:sldLayoutMkLst>
        </pc:sldLayoutChg>
        <pc:sldLayoutChg chg="del">
          <pc:chgData name="James Serra" userId="8ac5bb8964d8f761" providerId="LiveId" clId="{FC310332-FC92-4ACD-81FC-0A824A7E7784}" dt="2017-12-08T04:31:27.198" v="80" actId="2696"/>
          <pc:sldLayoutMkLst>
            <pc:docMk/>
            <pc:sldMasterMk cId="2072064229" sldId="2147484750"/>
            <pc:sldLayoutMk cId="3643287405" sldId="2147484763"/>
          </pc:sldLayoutMkLst>
        </pc:sldLayoutChg>
        <pc:sldLayoutChg chg="del">
          <pc:chgData name="James Serra" userId="8ac5bb8964d8f761" providerId="LiveId" clId="{FC310332-FC92-4ACD-81FC-0A824A7E7784}" dt="2017-12-08T04:31:26.869" v="79" actId="2696"/>
          <pc:sldLayoutMkLst>
            <pc:docMk/>
            <pc:sldMasterMk cId="2072064229" sldId="2147484750"/>
            <pc:sldLayoutMk cId="869091580" sldId="2147484764"/>
          </pc:sldLayoutMkLst>
        </pc:sldLayoutChg>
        <pc:sldLayoutChg chg="del">
          <pc:chgData name="James Serra" userId="8ac5bb8964d8f761" providerId="LiveId" clId="{FC310332-FC92-4ACD-81FC-0A824A7E7784}" dt="2017-12-08T04:31:26.568" v="78" actId="2696"/>
          <pc:sldLayoutMkLst>
            <pc:docMk/>
            <pc:sldMasterMk cId="2072064229" sldId="2147484750"/>
            <pc:sldLayoutMk cId="3090454775" sldId="2147484765"/>
          </pc:sldLayoutMkLst>
        </pc:sldLayoutChg>
        <pc:sldLayoutChg chg="del">
          <pc:chgData name="James Serra" userId="8ac5bb8964d8f761" providerId="LiveId" clId="{FC310332-FC92-4ACD-81FC-0A824A7E7784}" dt="2017-12-08T04:31:26.265" v="77" actId="2696"/>
          <pc:sldLayoutMkLst>
            <pc:docMk/>
            <pc:sldMasterMk cId="2072064229" sldId="2147484750"/>
            <pc:sldLayoutMk cId="2796532690" sldId="2147484766"/>
          </pc:sldLayoutMkLst>
        </pc:sldLayoutChg>
        <pc:sldLayoutChg chg="del">
          <pc:chgData name="James Serra" userId="8ac5bb8964d8f761" providerId="LiveId" clId="{FC310332-FC92-4ACD-81FC-0A824A7E7784}" dt="2017-12-08T04:31:25.956" v="76" actId="2696"/>
          <pc:sldLayoutMkLst>
            <pc:docMk/>
            <pc:sldMasterMk cId="2072064229" sldId="2147484750"/>
            <pc:sldLayoutMk cId="906373211" sldId="2147484767"/>
          </pc:sldLayoutMkLst>
        </pc:sldLayoutChg>
        <pc:sldLayoutChg chg="del">
          <pc:chgData name="James Serra" userId="8ac5bb8964d8f761" providerId="LiveId" clId="{FC310332-FC92-4ACD-81FC-0A824A7E7784}" dt="2017-12-08T04:31:25.642" v="75" actId="2696"/>
          <pc:sldLayoutMkLst>
            <pc:docMk/>
            <pc:sldMasterMk cId="2072064229" sldId="2147484750"/>
            <pc:sldLayoutMk cId="2415922593" sldId="2147484768"/>
          </pc:sldLayoutMkLst>
        </pc:sldLayoutChg>
        <pc:sldLayoutChg chg="del">
          <pc:chgData name="James Serra" userId="8ac5bb8964d8f761" providerId="LiveId" clId="{FC310332-FC92-4ACD-81FC-0A824A7E7784}" dt="2017-12-08T04:31:25.254" v="74" actId="2696"/>
          <pc:sldLayoutMkLst>
            <pc:docMk/>
            <pc:sldMasterMk cId="2072064229" sldId="2147484750"/>
            <pc:sldLayoutMk cId="1561836930" sldId="2147484769"/>
          </pc:sldLayoutMkLst>
        </pc:sldLayoutChg>
      </pc:sldMasterChg>
      <pc:sldMasterChg chg="delSldLayout">
        <pc:chgData name="James Serra" userId="8ac5bb8964d8f761" providerId="LiveId" clId="{FC310332-FC92-4ACD-81FC-0A824A7E7784}" dt="2017-12-08T04:31:35.211" v="106" actId="2696"/>
        <pc:sldMasterMkLst>
          <pc:docMk/>
          <pc:sldMasterMk cId="3378659372" sldId="2147484770"/>
        </pc:sldMasterMkLst>
        <pc:sldLayoutChg chg="del">
          <pc:chgData name="James Serra" userId="8ac5bb8964d8f761" providerId="LiveId" clId="{FC310332-FC92-4ACD-81FC-0A824A7E7784}" dt="2017-12-08T04:31:35.211" v="106" actId="2696"/>
          <pc:sldLayoutMkLst>
            <pc:docMk/>
            <pc:sldMasterMk cId="3378659372" sldId="2147484770"/>
            <pc:sldLayoutMk cId="2975292347" sldId="2147484771"/>
          </pc:sldLayoutMkLst>
        </pc:sldLayoutChg>
        <pc:sldLayoutChg chg="del">
          <pc:chgData name="James Serra" userId="8ac5bb8964d8f761" providerId="LiveId" clId="{FC310332-FC92-4ACD-81FC-0A824A7E7784}" dt="2017-12-08T04:31:34.938" v="105" actId="2696"/>
          <pc:sldLayoutMkLst>
            <pc:docMk/>
            <pc:sldMasterMk cId="3378659372" sldId="2147484770"/>
            <pc:sldLayoutMk cId="428569954" sldId="2147484772"/>
          </pc:sldLayoutMkLst>
        </pc:sldLayoutChg>
        <pc:sldLayoutChg chg="del">
          <pc:chgData name="James Serra" userId="8ac5bb8964d8f761" providerId="LiveId" clId="{FC310332-FC92-4ACD-81FC-0A824A7E7784}" dt="2017-12-08T04:31:34.658" v="104" actId="2696"/>
          <pc:sldLayoutMkLst>
            <pc:docMk/>
            <pc:sldMasterMk cId="3378659372" sldId="2147484770"/>
            <pc:sldLayoutMk cId="1561481779" sldId="2147484773"/>
          </pc:sldLayoutMkLst>
        </pc:sldLayoutChg>
        <pc:sldLayoutChg chg="del">
          <pc:chgData name="James Serra" userId="8ac5bb8964d8f761" providerId="LiveId" clId="{FC310332-FC92-4ACD-81FC-0A824A7E7784}" dt="2017-12-08T04:31:34.402" v="103" actId="2696"/>
          <pc:sldLayoutMkLst>
            <pc:docMk/>
            <pc:sldMasterMk cId="3378659372" sldId="2147484770"/>
            <pc:sldLayoutMk cId="247119959" sldId="2147484774"/>
          </pc:sldLayoutMkLst>
        </pc:sldLayoutChg>
        <pc:sldLayoutChg chg="del">
          <pc:chgData name="James Serra" userId="8ac5bb8964d8f761" providerId="LiveId" clId="{FC310332-FC92-4ACD-81FC-0A824A7E7784}" dt="2017-12-08T04:31:34.144" v="102" actId="2696"/>
          <pc:sldLayoutMkLst>
            <pc:docMk/>
            <pc:sldMasterMk cId="3378659372" sldId="2147484770"/>
            <pc:sldLayoutMk cId="1480912008" sldId="2147484775"/>
          </pc:sldLayoutMkLst>
        </pc:sldLayoutChg>
        <pc:sldLayoutChg chg="del">
          <pc:chgData name="James Serra" userId="8ac5bb8964d8f761" providerId="LiveId" clId="{FC310332-FC92-4ACD-81FC-0A824A7E7784}" dt="2017-12-08T04:31:33.518" v="101" actId="2696"/>
          <pc:sldLayoutMkLst>
            <pc:docMk/>
            <pc:sldMasterMk cId="3378659372" sldId="2147484770"/>
            <pc:sldLayoutMk cId="1414447885" sldId="2147484776"/>
          </pc:sldLayoutMkLst>
        </pc:sldLayoutChg>
        <pc:sldLayoutChg chg="del">
          <pc:chgData name="James Serra" userId="8ac5bb8964d8f761" providerId="LiveId" clId="{FC310332-FC92-4ACD-81FC-0A824A7E7784}" dt="2017-12-08T04:31:32.872" v="100" actId="2696"/>
          <pc:sldLayoutMkLst>
            <pc:docMk/>
            <pc:sldMasterMk cId="3378659372" sldId="2147484770"/>
            <pc:sldLayoutMk cId="389908507" sldId="2147484777"/>
          </pc:sldLayoutMkLst>
        </pc:sldLayoutChg>
        <pc:sldLayoutChg chg="del">
          <pc:chgData name="James Serra" userId="8ac5bb8964d8f761" providerId="LiveId" clId="{FC310332-FC92-4ACD-81FC-0A824A7E7784}" dt="2017-12-08T04:31:32.609" v="99" actId="2696"/>
          <pc:sldLayoutMkLst>
            <pc:docMk/>
            <pc:sldMasterMk cId="3378659372" sldId="2147484770"/>
            <pc:sldLayoutMk cId="193886555" sldId="2147484778"/>
          </pc:sldLayoutMkLst>
        </pc:sldLayoutChg>
        <pc:sldLayoutChg chg="del">
          <pc:chgData name="James Serra" userId="8ac5bb8964d8f761" providerId="LiveId" clId="{FC310332-FC92-4ACD-81FC-0A824A7E7784}" dt="2017-12-08T04:31:32.342" v="98" actId="2696"/>
          <pc:sldLayoutMkLst>
            <pc:docMk/>
            <pc:sldMasterMk cId="3378659372" sldId="2147484770"/>
            <pc:sldLayoutMk cId="937672691" sldId="2147484779"/>
          </pc:sldLayoutMkLst>
        </pc:sldLayoutChg>
        <pc:sldLayoutChg chg="del">
          <pc:chgData name="James Serra" userId="8ac5bb8964d8f761" providerId="LiveId" clId="{FC310332-FC92-4ACD-81FC-0A824A7E7784}" dt="2017-12-08T04:31:32.076" v="97" actId="2696"/>
          <pc:sldLayoutMkLst>
            <pc:docMk/>
            <pc:sldMasterMk cId="3378659372" sldId="2147484770"/>
            <pc:sldLayoutMk cId="203717758" sldId="2147484780"/>
          </pc:sldLayoutMkLst>
        </pc:sldLayoutChg>
        <pc:sldLayoutChg chg="del">
          <pc:chgData name="James Serra" userId="8ac5bb8964d8f761" providerId="LiveId" clId="{FC310332-FC92-4ACD-81FC-0A824A7E7784}" dt="2017-12-08T04:31:31.822" v="96" actId="2696"/>
          <pc:sldLayoutMkLst>
            <pc:docMk/>
            <pc:sldMasterMk cId="3378659372" sldId="2147484770"/>
            <pc:sldLayoutMk cId="4265113408" sldId="2147484781"/>
          </pc:sldLayoutMkLst>
        </pc:sldLayoutChg>
        <pc:sldLayoutChg chg="del">
          <pc:chgData name="James Serra" userId="8ac5bb8964d8f761" providerId="LiveId" clId="{FC310332-FC92-4ACD-81FC-0A824A7E7784}" dt="2017-12-08T04:31:31.554" v="95" actId="2696"/>
          <pc:sldLayoutMkLst>
            <pc:docMk/>
            <pc:sldMasterMk cId="3378659372" sldId="2147484770"/>
            <pc:sldLayoutMk cId="3185941615" sldId="2147484782"/>
          </pc:sldLayoutMkLst>
        </pc:sldLayoutChg>
        <pc:sldLayoutChg chg="del">
          <pc:chgData name="James Serra" userId="8ac5bb8964d8f761" providerId="LiveId" clId="{FC310332-FC92-4ACD-81FC-0A824A7E7784}" dt="2017-12-08T04:31:31.277" v="94" actId="2696"/>
          <pc:sldLayoutMkLst>
            <pc:docMk/>
            <pc:sldMasterMk cId="3378659372" sldId="2147484770"/>
            <pc:sldLayoutMk cId="2803626048" sldId="2147484784"/>
          </pc:sldLayoutMkLst>
        </pc:sldLayoutChg>
        <pc:sldLayoutChg chg="del">
          <pc:chgData name="James Serra" userId="8ac5bb8964d8f761" providerId="LiveId" clId="{FC310332-FC92-4ACD-81FC-0A824A7E7784}" dt="2017-12-08T04:31:31.009" v="93" actId="2696"/>
          <pc:sldLayoutMkLst>
            <pc:docMk/>
            <pc:sldMasterMk cId="3378659372" sldId="2147484770"/>
            <pc:sldLayoutMk cId="1259395836" sldId="2147484785"/>
          </pc:sldLayoutMkLst>
        </pc:sldLayoutChg>
      </pc:sldMasterChg>
      <pc:sldMasterChg chg="delSldLayout">
        <pc:chgData name="James Serra" userId="8ac5bb8964d8f761" providerId="LiveId" clId="{FC310332-FC92-4ACD-81FC-0A824A7E7784}" dt="2017-12-08T04:31:40.445" v="129" actId="2696"/>
        <pc:sldMasterMkLst>
          <pc:docMk/>
          <pc:sldMasterMk cId="2070795779" sldId="2147484790"/>
        </pc:sldMasterMkLst>
        <pc:sldLayoutChg chg="del">
          <pc:chgData name="James Serra" userId="8ac5bb8964d8f761" providerId="LiveId" clId="{FC310332-FC92-4ACD-81FC-0A824A7E7784}" dt="2017-12-08T04:31:40.445" v="129" actId="2696"/>
          <pc:sldLayoutMkLst>
            <pc:docMk/>
            <pc:sldMasterMk cId="2070795779" sldId="2147484790"/>
            <pc:sldLayoutMk cId="4294281000" sldId="2147484791"/>
          </pc:sldLayoutMkLst>
        </pc:sldLayoutChg>
        <pc:sldLayoutChg chg="del">
          <pc:chgData name="James Serra" userId="8ac5bb8964d8f761" providerId="LiveId" clId="{FC310332-FC92-4ACD-81FC-0A824A7E7784}" dt="2017-12-08T04:31:40.184" v="128" actId="2696"/>
          <pc:sldLayoutMkLst>
            <pc:docMk/>
            <pc:sldMasterMk cId="2070795779" sldId="2147484790"/>
            <pc:sldLayoutMk cId="476308159" sldId="2147484792"/>
          </pc:sldLayoutMkLst>
        </pc:sldLayoutChg>
        <pc:sldLayoutChg chg="del">
          <pc:chgData name="James Serra" userId="8ac5bb8964d8f761" providerId="LiveId" clId="{FC310332-FC92-4ACD-81FC-0A824A7E7784}" dt="2017-12-08T04:31:39.960" v="127" actId="2696"/>
          <pc:sldLayoutMkLst>
            <pc:docMk/>
            <pc:sldMasterMk cId="2070795779" sldId="2147484790"/>
            <pc:sldLayoutMk cId="3662415710" sldId="2147484793"/>
          </pc:sldLayoutMkLst>
        </pc:sldLayoutChg>
        <pc:sldLayoutChg chg="del">
          <pc:chgData name="James Serra" userId="8ac5bb8964d8f761" providerId="LiveId" clId="{FC310332-FC92-4ACD-81FC-0A824A7E7784}" dt="2017-12-08T04:31:39.757" v="126" actId="2696"/>
          <pc:sldLayoutMkLst>
            <pc:docMk/>
            <pc:sldMasterMk cId="2070795779" sldId="2147484790"/>
            <pc:sldLayoutMk cId="4188811776" sldId="2147484794"/>
          </pc:sldLayoutMkLst>
        </pc:sldLayoutChg>
        <pc:sldLayoutChg chg="del">
          <pc:chgData name="James Serra" userId="8ac5bb8964d8f761" providerId="LiveId" clId="{FC310332-FC92-4ACD-81FC-0A824A7E7784}" dt="2017-12-08T04:31:39.553" v="125" actId="2696"/>
          <pc:sldLayoutMkLst>
            <pc:docMk/>
            <pc:sldMasterMk cId="2070795779" sldId="2147484790"/>
            <pc:sldLayoutMk cId="4252200712" sldId="2147484795"/>
          </pc:sldLayoutMkLst>
        </pc:sldLayoutChg>
        <pc:sldLayoutChg chg="del">
          <pc:chgData name="James Serra" userId="8ac5bb8964d8f761" providerId="LiveId" clId="{FC310332-FC92-4ACD-81FC-0A824A7E7784}" dt="2017-12-08T04:31:39.341" v="124" actId="2696"/>
          <pc:sldLayoutMkLst>
            <pc:docMk/>
            <pc:sldMasterMk cId="2070795779" sldId="2147484790"/>
            <pc:sldLayoutMk cId="3413583005" sldId="2147484796"/>
          </pc:sldLayoutMkLst>
        </pc:sldLayoutChg>
        <pc:sldLayoutChg chg="del">
          <pc:chgData name="James Serra" userId="8ac5bb8964d8f761" providerId="LiveId" clId="{FC310332-FC92-4ACD-81FC-0A824A7E7784}" dt="2017-12-08T04:31:39.126" v="123" actId="2696"/>
          <pc:sldLayoutMkLst>
            <pc:docMk/>
            <pc:sldMasterMk cId="2070795779" sldId="2147484790"/>
            <pc:sldLayoutMk cId="428129355" sldId="2147484797"/>
          </pc:sldLayoutMkLst>
        </pc:sldLayoutChg>
        <pc:sldLayoutChg chg="del">
          <pc:chgData name="James Serra" userId="8ac5bb8964d8f761" providerId="LiveId" clId="{FC310332-FC92-4ACD-81FC-0A824A7E7784}" dt="2017-12-08T04:31:38.916" v="122" actId="2696"/>
          <pc:sldLayoutMkLst>
            <pc:docMk/>
            <pc:sldMasterMk cId="2070795779" sldId="2147484790"/>
            <pc:sldLayoutMk cId="3897727503" sldId="2147484798"/>
          </pc:sldLayoutMkLst>
        </pc:sldLayoutChg>
        <pc:sldLayoutChg chg="del">
          <pc:chgData name="James Serra" userId="8ac5bb8964d8f761" providerId="LiveId" clId="{FC310332-FC92-4ACD-81FC-0A824A7E7784}" dt="2017-12-08T04:31:38.704" v="121" actId="2696"/>
          <pc:sldLayoutMkLst>
            <pc:docMk/>
            <pc:sldMasterMk cId="2070795779" sldId="2147484790"/>
            <pc:sldLayoutMk cId="4208472038" sldId="2147484800"/>
          </pc:sldLayoutMkLst>
        </pc:sldLayoutChg>
        <pc:sldLayoutChg chg="del">
          <pc:chgData name="James Serra" userId="8ac5bb8964d8f761" providerId="LiveId" clId="{FC310332-FC92-4ACD-81FC-0A824A7E7784}" dt="2017-12-08T04:31:38.482" v="120" actId="2696"/>
          <pc:sldLayoutMkLst>
            <pc:docMk/>
            <pc:sldMasterMk cId="2070795779" sldId="2147484790"/>
            <pc:sldLayoutMk cId="3075928716" sldId="2147484801"/>
          </pc:sldLayoutMkLst>
        </pc:sldLayoutChg>
        <pc:sldLayoutChg chg="del">
          <pc:chgData name="James Serra" userId="8ac5bb8964d8f761" providerId="LiveId" clId="{FC310332-FC92-4ACD-81FC-0A824A7E7784}" dt="2017-12-08T04:31:38.264" v="119" actId="2696"/>
          <pc:sldLayoutMkLst>
            <pc:docMk/>
            <pc:sldMasterMk cId="2070795779" sldId="2147484790"/>
            <pc:sldLayoutMk cId="2385467705" sldId="2147484802"/>
          </pc:sldLayoutMkLst>
        </pc:sldLayoutChg>
        <pc:sldLayoutChg chg="del">
          <pc:chgData name="James Serra" userId="8ac5bb8964d8f761" providerId="LiveId" clId="{FC310332-FC92-4ACD-81FC-0A824A7E7784}" dt="2017-12-08T04:31:38.044" v="118" actId="2696"/>
          <pc:sldLayoutMkLst>
            <pc:docMk/>
            <pc:sldMasterMk cId="2070795779" sldId="2147484790"/>
            <pc:sldLayoutMk cId="4079860337" sldId="2147484803"/>
          </pc:sldLayoutMkLst>
        </pc:sldLayoutChg>
        <pc:sldLayoutChg chg="del">
          <pc:chgData name="James Serra" userId="8ac5bb8964d8f761" providerId="LiveId" clId="{FC310332-FC92-4ACD-81FC-0A824A7E7784}" dt="2017-12-08T04:31:37.821" v="117" actId="2696"/>
          <pc:sldLayoutMkLst>
            <pc:docMk/>
            <pc:sldMasterMk cId="2070795779" sldId="2147484790"/>
            <pc:sldLayoutMk cId="831654641" sldId="2147484804"/>
          </pc:sldLayoutMkLst>
        </pc:sldLayoutChg>
        <pc:sldLayoutChg chg="del">
          <pc:chgData name="James Serra" userId="8ac5bb8964d8f761" providerId="LiveId" clId="{FC310332-FC92-4ACD-81FC-0A824A7E7784}" dt="2017-12-08T04:31:37.597" v="116" actId="2696"/>
          <pc:sldLayoutMkLst>
            <pc:docMk/>
            <pc:sldMasterMk cId="2070795779" sldId="2147484790"/>
            <pc:sldLayoutMk cId="1928754868" sldId="2147484805"/>
          </pc:sldLayoutMkLst>
        </pc:sldLayoutChg>
        <pc:sldLayoutChg chg="del">
          <pc:chgData name="James Serra" userId="8ac5bb8964d8f761" providerId="LiveId" clId="{FC310332-FC92-4ACD-81FC-0A824A7E7784}" dt="2017-12-08T04:31:37.361" v="115" actId="2696"/>
          <pc:sldLayoutMkLst>
            <pc:docMk/>
            <pc:sldMasterMk cId="2070795779" sldId="2147484790"/>
            <pc:sldLayoutMk cId="564948387" sldId="2147484806"/>
          </pc:sldLayoutMkLst>
        </pc:sldLayoutChg>
        <pc:sldLayoutChg chg="del">
          <pc:chgData name="James Serra" userId="8ac5bb8964d8f761" providerId="LiveId" clId="{FC310332-FC92-4ACD-81FC-0A824A7E7784}" dt="2017-12-08T04:31:37.132" v="114" actId="2696"/>
          <pc:sldLayoutMkLst>
            <pc:docMk/>
            <pc:sldMasterMk cId="2070795779" sldId="2147484790"/>
            <pc:sldLayoutMk cId="2097278817" sldId="2147484807"/>
          </pc:sldLayoutMkLst>
        </pc:sldLayoutChg>
        <pc:sldLayoutChg chg="del">
          <pc:chgData name="James Serra" userId="8ac5bb8964d8f761" providerId="LiveId" clId="{FC310332-FC92-4ACD-81FC-0A824A7E7784}" dt="2017-12-08T04:31:36.904" v="113" actId="2696"/>
          <pc:sldLayoutMkLst>
            <pc:docMk/>
            <pc:sldMasterMk cId="2070795779" sldId="2147484790"/>
            <pc:sldLayoutMk cId="3745728195" sldId="2147484808"/>
          </pc:sldLayoutMkLst>
        </pc:sldLayoutChg>
        <pc:sldLayoutChg chg="del">
          <pc:chgData name="James Serra" userId="8ac5bb8964d8f761" providerId="LiveId" clId="{FC310332-FC92-4ACD-81FC-0A824A7E7784}" dt="2017-12-08T04:31:36.660" v="112" actId="2696"/>
          <pc:sldLayoutMkLst>
            <pc:docMk/>
            <pc:sldMasterMk cId="2070795779" sldId="2147484790"/>
            <pc:sldLayoutMk cId="3802838677" sldId="2147484809"/>
          </pc:sldLayoutMkLst>
        </pc:sldLayoutChg>
        <pc:sldLayoutChg chg="del">
          <pc:chgData name="James Serra" userId="8ac5bb8964d8f761" providerId="LiveId" clId="{FC310332-FC92-4ACD-81FC-0A824A7E7784}" dt="2017-12-08T04:31:36.423" v="111" actId="2696"/>
          <pc:sldLayoutMkLst>
            <pc:docMk/>
            <pc:sldMasterMk cId="2070795779" sldId="2147484790"/>
            <pc:sldLayoutMk cId="1537312159" sldId="2147484810"/>
          </pc:sldLayoutMkLst>
        </pc:sldLayoutChg>
        <pc:sldLayoutChg chg="del">
          <pc:chgData name="James Serra" userId="8ac5bb8964d8f761" providerId="LiveId" clId="{FC310332-FC92-4ACD-81FC-0A824A7E7784}" dt="2017-12-08T04:31:36.182" v="110" actId="2696"/>
          <pc:sldLayoutMkLst>
            <pc:docMk/>
            <pc:sldMasterMk cId="2070795779" sldId="2147484790"/>
            <pc:sldLayoutMk cId="3467402428" sldId="2147484811"/>
          </pc:sldLayoutMkLst>
        </pc:sldLayoutChg>
        <pc:sldLayoutChg chg="del">
          <pc:chgData name="James Serra" userId="8ac5bb8964d8f761" providerId="LiveId" clId="{FC310332-FC92-4ACD-81FC-0A824A7E7784}" dt="2017-12-08T04:31:35.943" v="109" actId="2696"/>
          <pc:sldLayoutMkLst>
            <pc:docMk/>
            <pc:sldMasterMk cId="2070795779" sldId="2147484790"/>
            <pc:sldLayoutMk cId="2083539304" sldId="2147484812"/>
          </pc:sldLayoutMkLst>
        </pc:sldLayoutChg>
        <pc:sldLayoutChg chg="del">
          <pc:chgData name="James Serra" userId="8ac5bb8964d8f761" providerId="LiveId" clId="{FC310332-FC92-4ACD-81FC-0A824A7E7784}" dt="2017-12-08T04:31:35.699" v="108" actId="2696"/>
          <pc:sldLayoutMkLst>
            <pc:docMk/>
            <pc:sldMasterMk cId="2070795779" sldId="2147484790"/>
            <pc:sldLayoutMk cId="4161185885" sldId="2147484813"/>
          </pc:sldLayoutMkLst>
        </pc:sldLayoutChg>
        <pc:sldLayoutChg chg="del">
          <pc:chgData name="James Serra" userId="8ac5bb8964d8f761" providerId="LiveId" clId="{FC310332-FC92-4ACD-81FC-0A824A7E7784}" dt="2017-12-08T04:31:35.450" v="107" actId="2696"/>
          <pc:sldLayoutMkLst>
            <pc:docMk/>
            <pc:sldMasterMk cId="2070795779" sldId="2147484790"/>
            <pc:sldLayoutMk cId="1098427394" sldId="2147484814"/>
          </pc:sldLayoutMkLst>
        </pc:sldLayoutChg>
      </pc:sldMasterChg>
      <pc:sldMasterChg chg="delSldLayout">
        <pc:chgData name="James Serra" userId="8ac5bb8964d8f761" providerId="LiveId" clId="{FC310332-FC92-4ACD-81FC-0A824A7E7784}" dt="2017-12-08T04:31:40.844" v="131" actId="2696"/>
        <pc:sldMasterMkLst>
          <pc:docMk/>
          <pc:sldMasterMk cId="3843691583" sldId="2147484817"/>
        </pc:sldMasterMkLst>
        <pc:sldLayoutChg chg="del">
          <pc:chgData name="James Serra" userId="8ac5bb8964d8f761" providerId="LiveId" clId="{FC310332-FC92-4ACD-81FC-0A824A7E7784}" dt="2017-12-08T04:31:40.844" v="131" actId="2696"/>
          <pc:sldLayoutMkLst>
            <pc:docMk/>
            <pc:sldMasterMk cId="3843691583" sldId="2147484817"/>
            <pc:sldLayoutMk cId="2481538536" sldId="2147484819"/>
          </pc:sldLayoutMkLst>
        </pc:sldLayoutChg>
        <pc:sldLayoutChg chg="del">
          <pc:chgData name="James Serra" userId="8ac5bb8964d8f761" providerId="LiveId" clId="{FC310332-FC92-4ACD-81FC-0A824A7E7784}" dt="2017-12-08T04:31:40.648" v="130" actId="2696"/>
          <pc:sldLayoutMkLst>
            <pc:docMk/>
            <pc:sldMasterMk cId="3843691583" sldId="2147484817"/>
            <pc:sldLayoutMk cId="4090986397" sldId="2147484820"/>
          </pc:sldLayoutMkLst>
        </pc:sldLayoutChg>
      </pc:sldMasterChg>
      <pc:sldMasterChg chg="delSldLayout">
        <pc:chgData name="James Serra" userId="8ac5bb8964d8f761" providerId="LiveId" clId="{FC310332-FC92-4ACD-81FC-0A824A7E7784}" dt="2017-12-08T04:31:41.630" v="135" actId="2696"/>
        <pc:sldMasterMkLst>
          <pc:docMk/>
          <pc:sldMasterMk cId="847930912" sldId="2147484821"/>
        </pc:sldMasterMkLst>
        <pc:sldLayoutChg chg="del">
          <pc:chgData name="James Serra" userId="8ac5bb8964d8f761" providerId="LiveId" clId="{FC310332-FC92-4ACD-81FC-0A824A7E7784}" dt="2017-12-08T04:31:41.630" v="135" actId="2696"/>
          <pc:sldLayoutMkLst>
            <pc:docMk/>
            <pc:sldMasterMk cId="847930912" sldId="2147484821"/>
            <pc:sldLayoutMk cId="3031343947" sldId="2147484822"/>
          </pc:sldLayoutMkLst>
        </pc:sldLayoutChg>
        <pc:sldLayoutChg chg="del">
          <pc:chgData name="James Serra" userId="8ac5bb8964d8f761" providerId="LiveId" clId="{FC310332-FC92-4ACD-81FC-0A824A7E7784}" dt="2017-12-08T04:31:41.438" v="134" actId="2696"/>
          <pc:sldLayoutMkLst>
            <pc:docMk/>
            <pc:sldMasterMk cId="847930912" sldId="2147484821"/>
            <pc:sldLayoutMk cId="1000266503" sldId="2147484827"/>
          </pc:sldLayoutMkLst>
        </pc:sldLayoutChg>
        <pc:sldLayoutChg chg="del">
          <pc:chgData name="James Serra" userId="8ac5bb8964d8f761" providerId="LiveId" clId="{FC310332-FC92-4ACD-81FC-0A824A7E7784}" dt="2017-12-08T04:31:41.244" v="133" actId="2696"/>
          <pc:sldLayoutMkLst>
            <pc:docMk/>
            <pc:sldMasterMk cId="847930912" sldId="2147484821"/>
            <pc:sldLayoutMk cId="3230729777" sldId="2147484829"/>
          </pc:sldLayoutMkLst>
        </pc:sldLayoutChg>
        <pc:sldLayoutChg chg="del">
          <pc:chgData name="James Serra" userId="8ac5bb8964d8f761" providerId="LiveId" clId="{FC310332-FC92-4ACD-81FC-0A824A7E7784}" dt="2017-12-08T04:31:41.043" v="132" actId="2696"/>
          <pc:sldLayoutMkLst>
            <pc:docMk/>
            <pc:sldMasterMk cId="847930912" sldId="2147484821"/>
            <pc:sldLayoutMk cId="3521239935" sldId="2147484830"/>
          </pc:sldLayoutMkLst>
        </pc:sldLayoutChg>
      </pc:sldMasterChg>
      <pc:sldMasterChg chg="delSldLayout">
        <pc:chgData name="James Serra" userId="8ac5bb8964d8f761" providerId="LiveId" clId="{FC310332-FC92-4ACD-81FC-0A824A7E7784}" dt="2017-12-08T04:31:44.362" v="146" actId="2696"/>
        <pc:sldMasterMkLst>
          <pc:docMk/>
          <pc:sldMasterMk cId="3415721653" sldId="2147484831"/>
        </pc:sldMasterMkLst>
        <pc:sldLayoutChg chg="del">
          <pc:chgData name="James Serra" userId="8ac5bb8964d8f761" providerId="LiveId" clId="{FC310332-FC92-4ACD-81FC-0A824A7E7784}" dt="2017-12-08T04:31:44.362" v="146" actId="2696"/>
          <pc:sldLayoutMkLst>
            <pc:docMk/>
            <pc:sldMasterMk cId="3415721653" sldId="2147484831"/>
            <pc:sldLayoutMk cId="3196447655" sldId="2147484832"/>
          </pc:sldLayoutMkLst>
        </pc:sldLayoutChg>
        <pc:sldLayoutChg chg="del">
          <pc:chgData name="James Serra" userId="8ac5bb8964d8f761" providerId="LiveId" clId="{FC310332-FC92-4ACD-81FC-0A824A7E7784}" dt="2017-12-08T04:31:44.186" v="145" actId="2696"/>
          <pc:sldLayoutMkLst>
            <pc:docMk/>
            <pc:sldMasterMk cId="3415721653" sldId="2147484831"/>
            <pc:sldLayoutMk cId="1260090242" sldId="2147484833"/>
          </pc:sldLayoutMkLst>
        </pc:sldLayoutChg>
        <pc:sldLayoutChg chg="del">
          <pc:chgData name="James Serra" userId="8ac5bb8964d8f761" providerId="LiveId" clId="{FC310332-FC92-4ACD-81FC-0A824A7E7784}" dt="2017-12-08T04:31:44.034" v="144" actId="2696"/>
          <pc:sldLayoutMkLst>
            <pc:docMk/>
            <pc:sldMasterMk cId="3415721653" sldId="2147484831"/>
            <pc:sldLayoutMk cId="4100235325" sldId="2147484835"/>
          </pc:sldLayoutMkLst>
        </pc:sldLayoutChg>
        <pc:sldLayoutChg chg="del">
          <pc:chgData name="James Serra" userId="8ac5bb8964d8f761" providerId="LiveId" clId="{FC310332-FC92-4ACD-81FC-0A824A7E7784}" dt="2017-12-08T04:31:43.877" v="143" actId="2696"/>
          <pc:sldLayoutMkLst>
            <pc:docMk/>
            <pc:sldMasterMk cId="3415721653" sldId="2147484831"/>
            <pc:sldLayoutMk cId="2558300279" sldId="2147484836"/>
          </pc:sldLayoutMkLst>
        </pc:sldLayoutChg>
        <pc:sldLayoutChg chg="del">
          <pc:chgData name="James Serra" userId="8ac5bb8964d8f761" providerId="LiveId" clId="{FC310332-FC92-4ACD-81FC-0A824A7E7784}" dt="2017-12-08T04:31:43.300" v="142" actId="2696"/>
          <pc:sldLayoutMkLst>
            <pc:docMk/>
            <pc:sldMasterMk cId="3415721653" sldId="2147484831"/>
            <pc:sldLayoutMk cId="2789438855" sldId="2147484837"/>
          </pc:sldLayoutMkLst>
        </pc:sldLayoutChg>
        <pc:sldLayoutChg chg="del">
          <pc:chgData name="James Serra" userId="8ac5bb8964d8f761" providerId="LiveId" clId="{FC310332-FC92-4ACD-81FC-0A824A7E7784}" dt="2017-12-08T04:31:42.771" v="141" actId="2696"/>
          <pc:sldLayoutMkLst>
            <pc:docMk/>
            <pc:sldMasterMk cId="3415721653" sldId="2147484831"/>
            <pc:sldLayoutMk cId="4109647502" sldId="2147484838"/>
          </pc:sldLayoutMkLst>
        </pc:sldLayoutChg>
        <pc:sldLayoutChg chg="del">
          <pc:chgData name="James Serra" userId="8ac5bb8964d8f761" providerId="LiveId" clId="{FC310332-FC92-4ACD-81FC-0A824A7E7784}" dt="2017-12-08T04:31:42.580" v="140" actId="2696"/>
          <pc:sldLayoutMkLst>
            <pc:docMk/>
            <pc:sldMasterMk cId="3415721653" sldId="2147484831"/>
            <pc:sldLayoutMk cId="3891102022" sldId="2147484840"/>
          </pc:sldLayoutMkLst>
        </pc:sldLayoutChg>
        <pc:sldLayoutChg chg="del">
          <pc:chgData name="James Serra" userId="8ac5bb8964d8f761" providerId="LiveId" clId="{FC310332-FC92-4ACD-81FC-0A824A7E7784}" dt="2017-12-08T04:31:42.384" v="139" actId="2696"/>
          <pc:sldLayoutMkLst>
            <pc:docMk/>
            <pc:sldMasterMk cId="3415721653" sldId="2147484831"/>
            <pc:sldLayoutMk cId="2891318265" sldId="2147484841"/>
          </pc:sldLayoutMkLst>
        </pc:sldLayoutChg>
        <pc:sldLayoutChg chg="del">
          <pc:chgData name="James Serra" userId="8ac5bb8964d8f761" providerId="LiveId" clId="{FC310332-FC92-4ACD-81FC-0A824A7E7784}" dt="2017-12-08T04:31:42.200" v="138" actId="2696"/>
          <pc:sldLayoutMkLst>
            <pc:docMk/>
            <pc:sldMasterMk cId="3415721653" sldId="2147484831"/>
            <pc:sldLayoutMk cId="1017682324" sldId="2147484842"/>
          </pc:sldLayoutMkLst>
        </pc:sldLayoutChg>
        <pc:sldLayoutChg chg="del">
          <pc:chgData name="James Serra" userId="8ac5bb8964d8f761" providerId="LiveId" clId="{FC310332-FC92-4ACD-81FC-0A824A7E7784}" dt="2017-12-08T04:31:42.013" v="137" actId="2696"/>
          <pc:sldLayoutMkLst>
            <pc:docMk/>
            <pc:sldMasterMk cId="3415721653" sldId="2147484831"/>
            <pc:sldLayoutMk cId="3166773477" sldId="2147484843"/>
          </pc:sldLayoutMkLst>
        </pc:sldLayoutChg>
        <pc:sldLayoutChg chg="del">
          <pc:chgData name="James Serra" userId="8ac5bb8964d8f761" providerId="LiveId" clId="{FC310332-FC92-4ACD-81FC-0A824A7E7784}" dt="2017-12-08T04:31:41.825" v="136" actId="2696"/>
          <pc:sldLayoutMkLst>
            <pc:docMk/>
            <pc:sldMasterMk cId="3415721653" sldId="2147484831"/>
            <pc:sldLayoutMk cId="4141715331" sldId="2147484846"/>
          </pc:sldLayoutMkLst>
        </pc:sldLayoutChg>
      </pc:sldMasterChg>
      <pc:sldMasterChg chg="delSldLayout">
        <pc:chgData name="James Serra" userId="8ac5bb8964d8f761" providerId="LiveId" clId="{FC310332-FC92-4ACD-81FC-0A824A7E7784}" dt="2017-12-08T04:31:46.742" v="162" actId="2696"/>
        <pc:sldMasterMkLst>
          <pc:docMk/>
          <pc:sldMasterMk cId="1541415088" sldId="2147484847"/>
        </pc:sldMasterMkLst>
        <pc:sldLayoutChg chg="del">
          <pc:chgData name="James Serra" userId="8ac5bb8964d8f761" providerId="LiveId" clId="{FC310332-FC92-4ACD-81FC-0A824A7E7784}" dt="2017-12-08T04:31:46.742" v="162" actId="2696"/>
          <pc:sldLayoutMkLst>
            <pc:docMk/>
            <pc:sldMasterMk cId="1541415088" sldId="2147484847"/>
            <pc:sldLayoutMk cId="1795478720" sldId="2147484848"/>
          </pc:sldLayoutMkLst>
        </pc:sldLayoutChg>
        <pc:sldLayoutChg chg="del">
          <pc:chgData name="James Serra" userId="8ac5bb8964d8f761" providerId="LiveId" clId="{FC310332-FC92-4ACD-81FC-0A824A7E7784}" dt="2017-12-08T04:31:46.603" v="161" actId="2696"/>
          <pc:sldLayoutMkLst>
            <pc:docMk/>
            <pc:sldMasterMk cId="1541415088" sldId="2147484847"/>
            <pc:sldLayoutMk cId="522007798" sldId="2147484849"/>
          </pc:sldLayoutMkLst>
        </pc:sldLayoutChg>
        <pc:sldLayoutChg chg="del">
          <pc:chgData name="James Serra" userId="8ac5bb8964d8f761" providerId="LiveId" clId="{FC310332-FC92-4ACD-81FC-0A824A7E7784}" dt="2017-12-08T04:31:46.463" v="160" actId="2696"/>
          <pc:sldLayoutMkLst>
            <pc:docMk/>
            <pc:sldMasterMk cId="1541415088" sldId="2147484847"/>
            <pc:sldLayoutMk cId="717727074" sldId="2147484850"/>
          </pc:sldLayoutMkLst>
        </pc:sldLayoutChg>
        <pc:sldLayoutChg chg="del">
          <pc:chgData name="James Serra" userId="8ac5bb8964d8f761" providerId="LiveId" clId="{FC310332-FC92-4ACD-81FC-0A824A7E7784}" dt="2017-12-08T04:31:46.322" v="159" actId="2696"/>
          <pc:sldLayoutMkLst>
            <pc:docMk/>
            <pc:sldMasterMk cId="1541415088" sldId="2147484847"/>
            <pc:sldLayoutMk cId="2235447806" sldId="2147484851"/>
          </pc:sldLayoutMkLst>
        </pc:sldLayoutChg>
        <pc:sldLayoutChg chg="del">
          <pc:chgData name="James Serra" userId="8ac5bb8964d8f761" providerId="LiveId" clId="{FC310332-FC92-4ACD-81FC-0A824A7E7784}" dt="2017-12-08T04:31:46.188" v="158" actId="2696"/>
          <pc:sldLayoutMkLst>
            <pc:docMk/>
            <pc:sldMasterMk cId="1541415088" sldId="2147484847"/>
            <pc:sldLayoutMk cId="36203183" sldId="2147484852"/>
          </pc:sldLayoutMkLst>
        </pc:sldLayoutChg>
        <pc:sldLayoutChg chg="del">
          <pc:chgData name="James Serra" userId="8ac5bb8964d8f761" providerId="LiveId" clId="{FC310332-FC92-4ACD-81FC-0A824A7E7784}" dt="2017-12-08T04:31:46.047" v="157" actId="2696"/>
          <pc:sldLayoutMkLst>
            <pc:docMk/>
            <pc:sldMasterMk cId="1541415088" sldId="2147484847"/>
            <pc:sldLayoutMk cId="575688867" sldId="2147484853"/>
          </pc:sldLayoutMkLst>
        </pc:sldLayoutChg>
        <pc:sldLayoutChg chg="del">
          <pc:chgData name="James Serra" userId="8ac5bb8964d8f761" providerId="LiveId" clId="{FC310332-FC92-4ACD-81FC-0A824A7E7784}" dt="2017-12-08T04:31:45.902" v="156" actId="2696"/>
          <pc:sldLayoutMkLst>
            <pc:docMk/>
            <pc:sldMasterMk cId="1541415088" sldId="2147484847"/>
            <pc:sldLayoutMk cId="2388495048" sldId="2147484854"/>
          </pc:sldLayoutMkLst>
        </pc:sldLayoutChg>
        <pc:sldLayoutChg chg="del">
          <pc:chgData name="James Serra" userId="8ac5bb8964d8f761" providerId="LiveId" clId="{FC310332-FC92-4ACD-81FC-0A824A7E7784}" dt="2017-12-08T04:31:45.736" v="155" actId="2696"/>
          <pc:sldLayoutMkLst>
            <pc:docMk/>
            <pc:sldMasterMk cId="1541415088" sldId="2147484847"/>
            <pc:sldLayoutMk cId="3487681603" sldId="2147484855"/>
          </pc:sldLayoutMkLst>
        </pc:sldLayoutChg>
        <pc:sldLayoutChg chg="del">
          <pc:chgData name="James Serra" userId="8ac5bb8964d8f761" providerId="LiveId" clId="{FC310332-FC92-4ACD-81FC-0A824A7E7784}" dt="2017-12-08T04:31:45.596" v="154" actId="2696"/>
          <pc:sldLayoutMkLst>
            <pc:docMk/>
            <pc:sldMasterMk cId="1541415088" sldId="2147484847"/>
            <pc:sldLayoutMk cId="276093605" sldId="2147484856"/>
          </pc:sldLayoutMkLst>
        </pc:sldLayoutChg>
        <pc:sldLayoutChg chg="del">
          <pc:chgData name="James Serra" userId="8ac5bb8964d8f761" providerId="LiveId" clId="{FC310332-FC92-4ACD-81FC-0A824A7E7784}" dt="2017-12-08T04:31:45.412" v="153" actId="2696"/>
          <pc:sldLayoutMkLst>
            <pc:docMk/>
            <pc:sldMasterMk cId="1541415088" sldId="2147484847"/>
            <pc:sldLayoutMk cId="4063396734" sldId="2147484857"/>
          </pc:sldLayoutMkLst>
        </pc:sldLayoutChg>
        <pc:sldLayoutChg chg="del">
          <pc:chgData name="James Serra" userId="8ac5bb8964d8f761" providerId="LiveId" clId="{FC310332-FC92-4ACD-81FC-0A824A7E7784}" dt="2017-12-08T04:31:45.267" v="152" actId="2696"/>
          <pc:sldLayoutMkLst>
            <pc:docMk/>
            <pc:sldMasterMk cId="1541415088" sldId="2147484847"/>
            <pc:sldLayoutMk cId="3482789216" sldId="2147484858"/>
          </pc:sldLayoutMkLst>
        </pc:sldLayoutChg>
        <pc:sldLayoutChg chg="del">
          <pc:chgData name="James Serra" userId="8ac5bb8964d8f761" providerId="LiveId" clId="{FC310332-FC92-4ACD-81FC-0A824A7E7784}" dt="2017-12-08T04:31:45.123" v="151" actId="2696"/>
          <pc:sldLayoutMkLst>
            <pc:docMk/>
            <pc:sldMasterMk cId="1541415088" sldId="2147484847"/>
            <pc:sldLayoutMk cId="2312758115" sldId="2147484859"/>
          </pc:sldLayoutMkLst>
        </pc:sldLayoutChg>
        <pc:sldLayoutChg chg="del">
          <pc:chgData name="James Serra" userId="8ac5bb8964d8f761" providerId="LiveId" clId="{FC310332-FC92-4ACD-81FC-0A824A7E7784}" dt="2017-12-08T04:31:44.971" v="150" actId="2696"/>
          <pc:sldLayoutMkLst>
            <pc:docMk/>
            <pc:sldMasterMk cId="1541415088" sldId="2147484847"/>
            <pc:sldLayoutMk cId="981516848" sldId="2147484860"/>
          </pc:sldLayoutMkLst>
        </pc:sldLayoutChg>
        <pc:sldLayoutChg chg="del">
          <pc:chgData name="James Serra" userId="8ac5bb8964d8f761" providerId="LiveId" clId="{FC310332-FC92-4ACD-81FC-0A824A7E7784}" dt="2017-12-08T04:31:44.826" v="149" actId="2696"/>
          <pc:sldLayoutMkLst>
            <pc:docMk/>
            <pc:sldMasterMk cId="1541415088" sldId="2147484847"/>
            <pc:sldLayoutMk cId="3926403549" sldId="2147484861"/>
          </pc:sldLayoutMkLst>
        </pc:sldLayoutChg>
        <pc:sldLayoutChg chg="del">
          <pc:chgData name="James Serra" userId="8ac5bb8964d8f761" providerId="LiveId" clId="{FC310332-FC92-4ACD-81FC-0A824A7E7784}" dt="2017-12-08T04:31:44.677" v="148" actId="2696"/>
          <pc:sldLayoutMkLst>
            <pc:docMk/>
            <pc:sldMasterMk cId="1541415088" sldId="2147484847"/>
            <pc:sldLayoutMk cId="2368967852" sldId="2147484862"/>
          </pc:sldLayoutMkLst>
        </pc:sldLayoutChg>
        <pc:sldLayoutChg chg="del">
          <pc:chgData name="James Serra" userId="8ac5bb8964d8f761" providerId="LiveId" clId="{FC310332-FC92-4ACD-81FC-0A824A7E7784}" dt="2017-12-08T04:31:44.526" v="147" actId="2696"/>
          <pc:sldLayoutMkLst>
            <pc:docMk/>
            <pc:sldMasterMk cId="1541415088" sldId="2147484847"/>
            <pc:sldLayoutMk cId="407202123" sldId="2147484864"/>
          </pc:sldLayoutMkLst>
        </pc:sldLayoutChg>
      </pc:sldMasterChg>
      <pc:sldMasterChg chg="delSldLayout">
        <pc:chgData name="James Serra" userId="8ac5bb8964d8f761" providerId="LiveId" clId="{FC310332-FC92-4ACD-81FC-0A824A7E7784}" dt="2017-12-08T04:31:49.182" v="167" actId="2696"/>
        <pc:sldMasterMkLst>
          <pc:docMk/>
          <pc:sldMasterMk cId="2868845499" sldId="2147484865"/>
        </pc:sldMasterMkLst>
        <pc:sldLayoutChg chg="del">
          <pc:chgData name="James Serra" userId="8ac5bb8964d8f761" providerId="LiveId" clId="{FC310332-FC92-4ACD-81FC-0A824A7E7784}" dt="2017-12-08T04:31:49.182" v="167" actId="2696"/>
          <pc:sldLayoutMkLst>
            <pc:docMk/>
            <pc:sldMasterMk cId="2868845499" sldId="2147484865"/>
            <pc:sldLayoutMk cId="499972161" sldId="2147484866"/>
          </pc:sldLayoutMkLst>
        </pc:sldLayoutChg>
        <pc:sldLayoutChg chg="del">
          <pc:chgData name="James Serra" userId="8ac5bb8964d8f761" providerId="LiveId" clId="{FC310332-FC92-4ACD-81FC-0A824A7E7784}" dt="2017-12-08T04:31:49.056" v="166" actId="2696"/>
          <pc:sldLayoutMkLst>
            <pc:docMk/>
            <pc:sldMasterMk cId="2868845499" sldId="2147484865"/>
            <pc:sldLayoutMk cId="3528499837" sldId="2147484867"/>
          </pc:sldLayoutMkLst>
        </pc:sldLayoutChg>
        <pc:sldLayoutChg chg="del">
          <pc:chgData name="James Serra" userId="8ac5bb8964d8f761" providerId="LiveId" clId="{FC310332-FC92-4ACD-81FC-0A824A7E7784}" dt="2017-12-08T04:31:48.927" v="165" actId="2696"/>
          <pc:sldLayoutMkLst>
            <pc:docMk/>
            <pc:sldMasterMk cId="2868845499" sldId="2147484865"/>
            <pc:sldLayoutMk cId="2481257657" sldId="2147484869"/>
          </pc:sldLayoutMkLst>
        </pc:sldLayoutChg>
        <pc:sldLayoutChg chg="del">
          <pc:chgData name="James Serra" userId="8ac5bb8964d8f761" providerId="LiveId" clId="{FC310332-FC92-4ACD-81FC-0A824A7E7784}" dt="2017-12-08T04:31:48.799" v="164" actId="2696"/>
          <pc:sldLayoutMkLst>
            <pc:docMk/>
            <pc:sldMasterMk cId="2868845499" sldId="2147484865"/>
            <pc:sldLayoutMk cId="785813105" sldId="2147484870"/>
          </pc:sldLayoutMkLst>
        </pc:sldLayoutChg>
        <pc:sldLayoutChg chg="del">
          <pc:chgData name="James Serra" userId="8ac5bb8964d8f761" providerId="LiveId" clId="{FC310332-FC92-4ACD-81FC-0A824A7E7784}" dt="2017-12-08T04:31:48.289" v="163" actId="2696"/>
          <pc:sldLayoutMkLst>
            <pc:docMk/>
            <pc:sldMasterMk cId="2868845499" sldId="2147484865"/>
            <pc:sldLayoutMk cId="2911807113" sldId="2147484871"/>
          </pc:sldLayoutMkLst>
        </pc:sldLayoutChg>
      </pc:sldMasterChg>
      <pc:sldMasterChg chg="delSldLayout">
        <pc:chgData name="James Serra" userId="8ac5bb8964d8f761" providerId="LiveId" clId="{FC310332-FC92-4ACD-81FC-0A824A7E7784}" dt="2017-12-08T04:31:50.280" v="176" actId="2696"/>
        <pc:sldMasterMkLst>
          <pc:docMk/>
          <pc:sldMasterMk cId="4150142022" sldId="2147484907"/>
        </pc:sldMasterMkLst>
        <pc:sldLayoutChg chg="del">
          <pc:chgData name="James Serra" userId="8ac5bb8964d8f761" providerId="LiveId" clId="{FC310332-FC92-4ACD-81FC-0A824A7E7784}" dt="2017-12-08T04:31:50.280" v="176" actId="2696"/>
          <pc:sldLayoutMkLst>
            <pc:docMk/>
            <pc:sldMasterMk cId="4150142022" sldId="2147484907"/>
            <pc:sldLayoutMk cId="2767101635" sldId="2147484908"/>
          </pc:sldLayoutMkLst>
        </pc:sldLayoutChg>
        <pc:sldLayoutChg chg="del">
          <pc:chgData name="James Serra" userId="8ac5bb8964d8f761" providerId="LiveId" clId="{FC310332-FC92-4ACD-81FC-0A824A7E7784}" dt="2017-12-08T04:31:50.166" v="175" actId="2696"/>
          <pc:sldLayoutMkLst>
            <pc:docMk/>
            <pc:sldMasterMk cId="4150142022" sldId="2147484907"/>
            <pc:sldLayoutMk cId="1349236016" sldId="2147484910"/>
          </pc:sldLayoutMkLst>
        </pc:sldLayoutChg>
        <pc:sldLayoutChg chg="del">
          <pc:chgData name="James Serra" userId="8ac5bb8964d8f761" providerId="LiveId" clId="{FC310332-FC92-4ACD-81FC-0A824A7E7784}" dt="2017-12-08T04:31:50.048" v="174" actId="2696"/>
          <pc:sldLayoutMkLst>
            <pc:docMk/>
            <pc:sldMasterMk cId="4150142022" sldId="2147484907"/>
            <pc:sldLayoutMk cId="2938187886" sldId="2147484911"/>
          </pc:sldLayoutMkLst>
        </pc:sldLayoutChg>
        <pc:sldLayoutChg chg="del">
          <pc:chgData name="James Serra" userId="8ac5bb8964d8f761" providerId="LiveId" clId="{FC310332-FC92-4ACD-81FC-0A824A7E7784}" dt="2017-12-08T04:31:49.931" v="173" actId="2696"/>
          <pc:sldLayoutMkLst>
            <pc:docMk/>
            <pc:sldMasterMk cId="4150142022" sldId="2147484907"/>
            <pc:sldLayoutMk cId="3696736867" sldId="2147484912"/>
          </pc:sldLayoutMkLst>
        </pc:sldLayoutChg>
        <pc:sldLayoutChg chg="del">
          <pc:chgData name="James Serra" userId="8ac5bb8964d8f761" providerId="LiveId" clId="{FC310332-FC92-4ACD-81FC-0A824A7E7784}" dt="2017-12-08T04:31:49.812" v="172" actId="2696"/>
          <pc:sldLayoutMkLst>
            <pc:docMk/>
            <pc:sldMasterMk cId="4150142022" sldId="2147484907"/>
            <pc:sldLayoutMk cId="3673400694" sldId="2147484913"/>
          </pc:sldLayoutMkLst>
        </pc:sldLayoutChg>
        <pc:sldLayoutChg chg="del">
          <pc:chgData name="James Serra" userId="8ac5bb8964d8f761" providerId="LiveId" clId="{FC310332-FC92-4ACD-81FC-0A824A7E7784}" dt="2017-12-08T04:31:49.690" v="171" actId="2696"/>
          <pc:sldLayoutMkLst>
            <pc:docMk/>
            <pc:sldMasterMk cId="4150142022" sldId="2147484907"/>
            <pc:sldLayoutMk cId="10861380" sldId="2147484915"/>
          </pc:sldLayoutMkLst>
        </pc:sldLayoutChg>
        <pc:sldLayoutChg chg="del">
          <pc:chgData name="James Serra" userId="8ac5bb8964d8f761" providerId="LiveId" clId="{FC310332-FC92-4ACD-81FC-0A824A7E7784}" dt="2017-12-08T04:31:49.566" v="170" actId="2696"/>
          <pc:sldLayoutMkLst>
            <pc:docMk/>
            <pc:sldMasterMk cId="4150142022" sldId="2147484907"/>
            <pc:sldLayoutMk cId="1295128585" sldId="2147484916"/>
          </pc:sldLayoutMkLst>
        </pc:sldLayoutChg>
        <pc:sldLayoutChg chg="del">
          <pc:chgData name="James Serra" userId="8ac5bb8964d8f761" providerId="LiveId" clId="{FC310332-FC92-4ACD-81FC-0A824A7E7784}" dt="2017-12-08T04:31:49.437" v="169" actId="2696"/>
          <pc:sldLayoutMkLst>
            <pc:docMk/>
            <pc:sldMasterMk cId="4150142022" sldId="2147484907"/>
            <pc:sldLayoutMk cId="4094987938" sldId="2147484917"/>
          </pc:sldLayoutMkLst>
        </pc:sldLayoutChg>
        <pc:sldLayoutChg chg="del">
          <pc:chgData name="James Serra" userId="8ac5bb8964d8f761" providerId="LiveId" clId="{FC310332-FC92-4ACD-81FC-0A824A7E7784}" dt="2017-12-08T04:31:49.312" v="168" actId="2696"/>
          <pc:sldLayoutMkLst>
            <pc:docMk/>
            <pc:sldMasterMk cId="4150142022" sldId="2147484907"/>
            <pc:sldLayoutMk cId="2810834069" sldId="2147484918"/>
          </pc:sldLayoutMkLst>
        </pc:sldLayoutChg>
      </pc:sldMasterChg>
      <pc:sldMasterChg chg="delSldLayout">
        <pc:chgData name="James Serra" userId="8ac5bb8964d8f761" providerId="LiveId" clId="{FC310332-FC92-4ACD-81FC-0A824A7E7784}" dt="2017-12-08T04:31:51.946" v="191" actId="2696"/>
        <pc:sldMasterMkLst>
          <pc:docMk/>
          <pc:sldMasterMk cId="1907015328" sldId="2147484919"/>
        </pc:sldMasterMkLst>
        <pc:sldLayoutChg chg="del">
          <pc:chgData name="James Serra" userId="8ac5bb8964d8f761" providerId="LiveId" clId="{FC310332-FC92-4ACD-81FC-0A824A7E7784}" dt="2017-12-08T04:31:51.946" v="191" actId="2696"/>
          <pc:sldLayoutMkLst>
            <pc:docMk/>
            <pc:sldMasterMk cId="1907015328" sldId="2147484919"/>
            <pc:sldLayoutMk cId="2898318305" sldId="2147484920"/>
          </pc:sldLayoutMkLst>
        </pc:sldLayoutChg>
        <pc:sldLayoutChg chg="del">
          <pc:chgData name="James Serra" userId="8ac5bb8964d8f761" providerId="LiveId" clId="{FC310332-FC92-4ACD-81FC-0A824A7E7784}" dt="2017-12-08T04:31:51.850" v="190" actId="2696"/>
          <pc:sldLayoutMkLst>
            <pc:docMk/>
            <pc:sldMasterMk cId="1907015328" sldId="2147484919"/>
            <pc:sldLayoutMk cId="101115112" sldId="2147484921"/>
          </pc:sldLayoutMkLst>
        </pc:sldLayoutChg>
        <pc:sldLayoutChg chg="del">
          <pc:chgData name="James Serra" userId="8ac5bb8964d8f761" providerId="LiveId" clId="{FC310332-FC92-4ACD-81FC-0A824A7E7784}" dt="2017-12-08T04:31:51.753" v="189" actId="2696"/>
          <pc:sldLayoutMkLst>
            <pc:docMk/>
            <pc:sldMasterMk cId="1907015328" sldId="2147484919"/>
            <pc:sldLayoutMk cId="2520856217" sldId="2147484922"/>
          </pc:sldLayoutMkLst>
        </pc:sldLayoutChg>
        <pc:sldLayoutChg chg="del">
          <pc:chgData name="James Serra" userId="8ac5bb8964d8f761" providerId="LiveId" clId="{FC310332-FC92-4ACD-81FC-0A824A7E7784}" dt="2017-12-08T04:31:51.649" v="188" actId="2696"/>
          <pc:sldLayoutMkLst>
            <pc:docMk/>
            <pc:sldMasterMk cId="1907015328" sldId="2147484919"/>
            <pc:sldLayoutMk cId="3223055417" sldId="2147484923"/>
          </pc:sldLayoutMkLst>
        </pc:sldLayoutChg>
        <pc:sldLayoutChg chg="del">
          <pc:chgData name="James Serra" userId="8ac5bb8964d8f761" providerId="LiveId" clId="{FC310332-FC92-4ACD-81FC-0A824A7E7784}" dt="2017-12-08T04:31:51.543" v="187" actId="2696"/>
          <pc:sldLayoutMkLst>
            <pc:docMk/>
            <pc:sldMasterMk cId="1907015328" sldId="2147484919"/>
            <pc:sldLayoutMk cId="3178714779" sldId="2147484925"/>
          </pc:sldLayoutMkLst>
        </pc:sldLayoutChg>
        <pc:sldLayoutChg chg="del">
          <pc:chgData name="James Serra" userId="8ac5bb8964d8f761" providerId="LiveId" clId="{FC310332-FC92-4ACD-81FC-0A824A7E7784}" dt="2017-12-08T04:31:51.439" v="186" actId="2696"/>
          <pc:sldLayoutMkLst>
            <pc:docMk/>
            <pc:sldMasterMk cId="1907015328" sldId="2147484919"/>
            <pc:sldLayoutMk cId="499561598" sldId="2147484926"/>
          </pc:sldLayoutMkLst>
        </pc:sldLayoutChg>
        <pc:sldLayoutChg chg="del">
          <pc:chgData name="James Serra" userId="8ac5bb8964d8f761" providerId="LiveId" clId="{FC310332-FC92-4ACD-81FC-0A824A7E7784}" dt="2017-12-08T04:31:51.337" v="185" actId="2696"/>
          <pc:sldLayoutMkLst>
            <pc:docMk/>
            <pc:sldMasterMk cId="1907015328" sldId="2147484919"/>
            <pc:sldLayoutMk cId="3329385786" sldId="2147484927"/>
          </pc:sldLayoutMkLst>
        </pc:sldLayoutChg>
        <pc:sldLayoutChg chg="del">
          <pc:chgData name="James Serra" userId="8ac5bb8964d8f761" providerId="LiveId" clId="{FC310332-FC92-4ACD-81FC-0A824A7E7784}" dt="2017-12-08T04:31:51.234" v="184" actId="2696"/>
          <pc:sldLayoutMkLst>
            <pc:docMk/>
            <pc:sldMasterMk cId="1907015328" sldId="2147484919"/>
            <pc:sldLayoutMk cId="3436941498" sldId="2147484929"/>
          </pc:sldLayoutMkLst>
        </pc:sldLayoutChg>
        <pc:sldLayoutChg chg="del">
          <pc:chgData name="James Serra" userId="8ac5bb8964d8f761" providerId="LiveId" clId="{FC310332-FC92-4ACD-81FC-0A824A7E7784}" dt="2017-12-08T04:31:51.128" v="183" actId="2696"/>
          <pc:sldLayoutMkLst>
            <pc:docMk/>
            <pc:sldMasterMk cId="1907015328" sldId="2147484919"/>
            <pc:sldLayoutMk cId="1906757397" sldId="2147484930"/>
          </pc:sldLayoutMkLst>
        </pc:sldLayoutChg>
        <pc:sldLayoutChg chg="del">
          <pc:chgData name="James Serra" userId="8ac5bb8964d8f761" providerId="LiveId" clId="{FC310332-FC92-4ACD-81FC-0A824A7E7784}" dt="2017-12-08T04:31:51.024" v="182" actId="2696"/>
          <pc:sldLayoutMkLst>
            <pc:docMk/>
            <pc:sldMasterMk cId="1907015328" sldId="2147484919"/>
            <pc:sldLayoutMk cId="324865207" sldId="2147484931"/>
          </pc:sldLayoutMkLst>
        </pc:sldLayoutChg>
        <pc:sldLayoutChg chg="del">
          <pc:chgData name="James Serra" userId="8ac5bb8964d8f761" providerId="LiveId" clId="{FC310332-FC92-4ACD-81FC-0A824A7E7784}" dt="2017-12-08T04:31:50.914" v="181" actId="2696"/>
          <pc:sldLayoutMkLst>
            <pc:docMk/>
            <pc:sldMasterMk cId="1907015328" sldId="2147484919"/>
            <pc:sldLayoutMk cId="1180133973" sldId="2147484932"/>
          </pc:sldLayoutMkLst>
        </pc:sldLayoutChg>
        <pc:sldLayoutChg chg="del">
          <pc:chgData name="James Serra" userId="8ac5bb8964d8f761" providerId="LiveId" clId="{FC310332-FC92-4ACD-81FC-0A824A7E7784}" dt="2017-12-08T04:31:50.803" v="180" actId="2696"/>
          <pc:sldLayoutMkLst>
            <pc:docMk/>
            <pc:sldMasterMk cId="1907015328" sldId="2147484919"/>
            <pc:sldLayoutMk cId="679092968" sldId="2147484933"/>
          </pc:sldLayoutMkLst>
        </pc:sldLayoutChg>
        <pc:sldLayoutChg chg="del">
          <pc:chgData name="James Serra" userId="8ac5bb8964d8f761" providerId="LiveId" clId="{FC310332-FC92-4ACD-81FC-0A824A7E7784}" dt="2017-12-08T04:31:50.621" v="179" actId="2696"/>
          <pc:sldLayoutMkLst>
            <pc:docMk/>
            <pc:sldMasterMk cId="1907015328" sldId="2147484919"/>
            <pc:sldLayoutMk cId="3758504571" sldId="2147484934"/>
          </pc:sldLayoutMkLst>
        </pc:sldLayoutChg>
        <pc:sldLayoutChg chg="del">
          <pc:chgData name="James Serra" userId="8ac5bb8964d8f761" providerId="LiveId" clId="{FC310332-FC92-4ACD-81FC-0A824A7E7784}" dt="2017-12-08T04:31:50.510" v="178" actId="2696"/>
          <pc:sldLayoutMkLst>
            <pc:docMk/>
            <pc:sldMasterMk cId="1907015328" sldId="2147484919"/>
            <pc:sldLayoutMk cId="2078908974" sldId="2147484935"/>
          </pc:sldLayoutMkLst>
        </pc:sldLayoutChg>
        <pc:sldLayoutChg chg="del">
          <pc:chgData name="James Serra" userId="8ac5bb8964d8f761" providerId="LiveId" clId="{FC310332-FC92-4ACD-81FC-0A824A7E7784}" dt="2017-12-08T04:31:50.394" v="177" actId="2696"/>
          <pc:sldLayoutMkLst>
            <pc:docMk/>
            <pc:sldMasterMk cId="1907015328" sldId="2147484919"/>
            <pc:sldLayoutMk cId="3873570062" sldId="2147484936"/>
          </pc:sldLayoutMkLst>
        </pc:sldLayoutChg>
      </pc:sldMasterChg>
      <pc:sldMasterChg chg="delSldLayout">
        <pc:chgData name="James Serra" userId="8ac5bb8964d8f761" providerId="LiveId" clId="{FC310332-FC92-4ACD-81FC-0A824A7E7784}" dt="2017-12-08T04:31:53.798" v="212" actId="2696"/>
        <pc:sldMasterMkLst>
          <pc:docMk/>
          <pc:sldMasterMk cId="354515223" sldId="2147484937"/>
        </pc:sldMasterMkLst>
        <pc:sldLayoutChg chg="del">
          <pc:chgData name="James Serra" userId="8ac5bb8964d8f761" providerId="LiveId" clId="{FC310332-FC92-4ACD-81FC-0A824A7E7784}" dt="2017-12-08T04:31:53.798" v="212" actId="2696"/>
          <pc:sldLayoutMkLst>
            <pc:docMk/>
            <pc:sldMasterMk cId="354515223" sldId="2147484937"/>
            <pc:sldLayoutMk cId="2555745074" sldId="2147484938"/>
          </pc:sldLayoutMkLst>
        </pc:sldLayoutChg>
        <pc:sldLayoutChg chg="del">
          <pc:chgData name="James Serra" userId="8ac5bb8964d8f761" providerId="LiveId" clId="{FC310332-FC92-4ACD-81FC-0A824A7E7784}" dt="2017-12-08T04:31:53.724" v="211" actId="2696"/>
          <pc:sldLayoutMkLst>
            <pc:docMk/>
            <pc:sldMasterMk cId="354515223" sldId="2147484937"/>
            <pc:sldLayoutMk cId="240961422" sldId="2147484939"/>
          </pc:sldLayoutMkLst>
        </pc:sldLayoutChg>
        <pc:sldLayoutChg chg="del">
          <pc:chgData name="James Serra" userId="8ac5bb8964d8f761" providerId="LiveId" clId="{FC310332-FC92-4ACD-81FC-0A824A7E7784}" dt="2017-12-08T04:31:53.649" v="210" actId="2696"/>
          <pc:sldLayoutMkLst>
            <pc:docMk/>
            <pc:sldMasterMk cId="354515223" sldId="2147484937"/>
            <pc:sldLayoutMk cId="3966066471" sldId="2147484940"/>
          </pc:sldLayoutMkLst>
        </pc:sldLayoutChg>
        <pc:sldLayoutChg chg="del">
          <pc:chgData name="James Serra" userId="8ac5bb8964d8f761" providerId="LiveId" clId="{FC310332-FC92-4ACD-81FC-0A824A7E7784}" dt="2017-12-08T04:31:53.575" v="209" actId="2696"/>
          <pc:sldLayoutMkLst>
            <pc:docMk/>
            <pc:sldMasterMk cId="354515223" sldId="2147484937"/>
            <pc:sldLayoutMk cId="2130194823" sldId="2147484941"/>
          </pc:sldLayoutMkLst>
        </pc:sldLayoutChg>
        <pc:sldLayoutChg chg="del">
          <pc:chgData name="James Serra" userId="8ac5bb8964d8f761" providerId="LiveId" clId="{FC310332-FC92-4ACD-81FC-0A824A7E7784}" dt="2017-12-08T04:31:53.496" v="208" actId="2696"/>
          <pc:sldLayoutMkLst>
            <pc:docMk/>
            <pc:sldMasterMk cId="354515223" sldId="2147484937"/>
            <pc:sldLayoutMk cId="1498730902" sldId="2147484943"/>
          </pc:sldLayoutMkLst>
        </pc:sldLayoutChg>
        <pc:sldLayoutChg chg="del">
          <pc:chgData name="James Serra" userId="8ac5bb8964d8f761" providerId="LiveId" clId="{FC310332-FC92-4ACD-81FC-0A824A7E7784}" dt="2017-12-08T04:31:53.417" v="207" actId="2696"/>
          <pc:sldLayoutMkLst>
            <pc:docMk/>
            <pc:sldMasterMk cId="354515223" sldId="2147484937"/>
            <pc:sldLayoutMk cId="1529893207" sldId="2147484944"/>
          </pc:sldLayoutMkLst>
        </pc:sldLayoutChg>
        <pc:sldLayoutChg chg="del">
          <pc:chgData name="James Serra" userId="8ac5bb8964d8f761" providerId="LiveId" clId="{FC310332-FC92-4ACD-81FC-0A824A7E7784}" dt="2017-12-08T04:31:53.334" v="206" actId="2696"/>
          <pc:sldLayoutMkLst>
            <pc:docMk/>
            <pc:sldMasterMk cId="354515223" sldId="2147484937"/>
            <pc:sldLayoutMk cId="1782282847" sldId="2147484945"/>
          </pc:sldLayoutMkLst>
        </pc:sldLayoutChg>
        <pc:sldLayoutChg chg="del">
          <pc:chgData name="James Serra" userId="8ac5bb8964d8f761" providerId="LiveId" clId="{FC310332-FC92-4ACD-81FC-0A824A7E7784}" dt="2017-12-08T04:31:53.255" v="205" actId="2696"/>
          <pc:sldLayoutMkLst>
            <pc:docMk/>
            <pc:sldMasterMk cId="354515223" sldId="2147484937"/>
            <pc:sldLayoutMk cId="2026559303" sldId="2147484946"/>
          </pc:sldLayoutMkLst>
        </pc:sldLayoutChg>
        <pc:sldLayoutChg chg="del">
          <pc:chgData name="James Serra" userId="8ac5bb8964d8f761" providerId="LiveId" clId="{FC310332-FC92-4ACD-81FC-0A824A7E7784}" dt="2017-12-08T04:31:53.173" v="204" actId="2696"/>
          <pc:sldLayoutMkLst>
            <pc:docMk/>
            <pc:sldMasterMk cId="354515223" sldId="2147484937"/>
            <pc:sldLayoutMk cId="1709200372" sldId="2147484947"/>
          </pc:sldLayoutMkLst>
        </pc:sldLayoutChg>
        <pc:sldLayoutChg chg="del">
          <pc:chgData name="James Serra" userId="8ac5bb8964d8f761" providerId="LiveId" clId="{FC310332-FC92-4ACD-81FC-0A824A7E7784}" dt="2017-12-08T04:31:53.093" v="203" actId="2696"/>
          <pc:sldLayoutMkLst>
            <pc:docMk/>
            <pc:sldMasterMk cId="354515223" sldId="2147484937"/>
            <pc:sldLayoutMk cId="3551059412" sldId="2147484948"/>
          </pc:sldLayoutMkLst>
        </pc:sldLayoutChg>
        <pc:sldLayoutChg chg="del">
          <pc:chgData name="James Serra" userId="8ac5bb8964d8f761" providerId="LiveId" clId="{FC310332-FC92-4ACD-81FC-0A824A7E7784}" dt="2017-12-08T04:31:53.007" v="202" actId="2696"/>
          <pc:sldLayoutMkLst>
            <pc:docMk/>
            <pc:sldMasterMk cId="354515223" sldId="2147484937"/>
            <pc:sldLayoutMk cId="2352870333" sldId="2147484949"/>
          </pc:sldLayoutMkLst>
        </pc:sldLayoutChg>
        <pc:sldLayoutChg chg="del">
          <pc:chgData name="James Serra" userId="8ac5bb8964d8f761" providerId="LiveId" clId="{FC310332-FC92-4ACD-81FC-0A824A7E7784}" dt="2017-12-08T04:31:52.920" v="201" actId="2696"/>
          <pc:sldLayoutMkLst>
            <pc:docMk/>
            <pc:sldMasterMk cId="354515223" sldId="2147484937"/>
            <pc:sldLayoutMk cId="2689718208" sldId="2147484950"/>
          </pc:sldLayoutMkLst>
        </pc:sldLayoutChg>
        <pc:sldLayoutChg chg="del">
          <pc:chgData name="James Serra" userId="8ac5bb8964d8f761" providerId="LiveId" clId="{FC310332-FC92-4ACD-81FC-0A824A7E7784}" dt="2017-12-08T04:31:52.833" v="200" actId="2696"/>
          <pc:sldLayoutMkLst>
            <pc:docMk/>
            <pc:sldMasterMk cId="354515223" sldId="2147484937"/>
            <pc:sldLayoutMk cId="3893450889" sldId="2147484951"/>
          </pc:sldLayoutMkLst>
        </pc:sldLayoutChg>
        <pc:sldLayoutChg chg="del">
          <pc:chgData name="James Serra" userId="8ac5bb8964d8f761" providerId="LiveId" clId="{FC310332-FC92-4ACD-81FC-0A824A7E7784}" dt="2017-12-08T04:31:52.694" v="199" actId="2696"/>
          <pc:sldLayoutMkLst>
            <pc:docMk/>
            <pc:sldMasterMk cId="354515223" sldId="2147484937"/>
            <pc:sldLayoutMk cId="187166024" sldId="2147484952"/>
          </pc:sldLayoutMkLst>
        </pc:sldLayoutChg>
        <pc:sldLayoutChg chg="del">
          <pc:chgData name="James Serra" userId="8ac5bb8964d8f761" providerId="LiveId" clId="{FC310332-FC92-4ACD-81FC-0A824A7E7784}" dt="2017-12-08T04:31:52.596" v="198" actId="2696"/>
          <pc:sldLayoutMkLst>
            <pc:docMk/>
            <pc:sldMasterMk cId="354515223" sldId="2147484937"/>
            <pc:sldLayoutMk cId="3745743362" sldId="2147484953"/>
          </pc:sldLayoutMkLst>
        </pc:sldLayoutChg>
        <pc:sldLayoutChg chg="del">
          <pc:chgData name="James Serra" userId="8ac5bb8964d8f761" providerId="LiveId" clId="{FC310332-FC92-4ACD-81FC-0A824A7E7784}" dt="2017-12-08T04:31:52.500" v="197" actId="2696"/>
          <pc:sldLayoutMkLst>
            <pc:docMk/>
            <pc:sldMasterMk cId="354515223" sldId="2147484937"/>
            <pc:sldLayoutMk cId="3882672027" sldId="2147484954"/>
          </pc:sldLayoutMkLst>
        </pc:sldLayoutChg>
        <pc:sldLayoutChg chg="del">
          <pc:chgData name="James Serra" userId="8ac5bb8964d8f761" providerId="LiveId" clId="{FC310332-FC92-4ACD-81FC-0A824A7E7784}" dt="2017-12-08T04:31:52.411" v="196" actId="2696"/>
          <pc:sldLayoutMkLst>
            <pc:docMk/>
            <pc:sldMasterMk cId="354515223" sldId="2147484937"/>
            <pc:sldLayoutMk cId="723231173" sldId="2147484955"/>
          </pc:sldLayoutMkLst>
        </pc:sldLayoutChg>
        <pc:sldLayoutChg chg="del">
          <pc:chgData name="James Serra" userId="8ac5bb8964d8f761" providerId="LiveId" clId="{FC310332-FC92-4ACD-81FC-0A824A7E7784}" dt="2017-12-08T04:31:52.322" v="195" actId="2696"/>
          <pc:sldLayoutMkLst>
            <pc:docMk/>
            <pc:sldMasterMk cId="354515223" sldId="2147484937"/>
            <pc:sldLayoutMk cId="2427740772" sldId="2147484956"/>
          </pc:sldLayoutMkLst>
        </pc:sldLayoutChg>
        <pc:sldLayoutChg chg="del">
          <pc:chgData name="James Serra" userId="8ac5bb8964d8f761" providerId="LiveId" clId="{FC310332-FC92-4ACD-81FC-0A824A7E7784}" dt="2017-12-08T04:31:52.234" v="194" actId="2696"/>
          <pc:sldLayoutMkLst>
            <pc:docMk/>
            <pc:sldMasterMk cId="354515223" sldId="2147484937"/>
            <pc:sldLayoutMk cId="3050813996" sldId="2147484957"/>
          </pc:sldLayoutMkLst>
        </pc:sldLayoutChg>
        <pc:sldLayoutChg chg="del">
          <pc:chgData name="James Serra" userId="8ac5bb8964d8f761" providerId="LiveId" clId="{FC310332-FC92-4ACD-81FC-0A824A7E7784}" dt="2017-12-08T04:31:52.139" v="193" actId="2696"/>
          <pc:sldLayoutMkLst>
            <pc:docMk/>
            <pc:sldMasterMk cId="354515223" sldId="2147484937"/>
            <pc:sldLayoutMk cId="1754932723" sldId="2147484958"/>
          </pc:sldLayoutMkLst>
        </pc:sldLayoutChg>
        <pc:sldLayoutChg chg="del">
          <pc:chgData name="James Serra" userId="8ac5bb8964d8f761" providerId="LiveId" clId="{FC310332-FC92-4ACD-81FC-0A824A7E7784}" dt="2017-12-08T04:31:52.041" v="192" actId="2696"/>
          <pc:sldLayoutMkLst>
            <pc:docMk/>
            <pc:sldMasterMk cId="354515223" sldId="2147484937"/>
            <pc:sldLayoutMk cId="3580968100" sldId="2147484959"/>
          </pc:sldLayoutMkLst>
        </pc:sldLayoutChg>
      </pc:sldMasterChg>
      <pc:sldMasterChg chg="delSldLayout">
        <pc:chgData name="James Serra" userId="8ac5bb8964d8f761" providerId="LiveId" clId="{FC310332-FC92-4ACD-81FC-0A824A7E7784}" dt="2017-12-08T04:31:54.931" v="229" actId="2696"/>
        <pc:sldMasterMkLst>
          <pc:docMk/>
          <pc:sldMasterMk cId="2787446597" sldId="2147484961"/>
        </pc:sldMasterMkLst>
        <pc:sldLayoutChg chg="del">
          <pc:chgData name="James Serra" userId="8ac5bb8964d8f761" providerId="LiveId" clId="{FC310332-FC92-4ACD-81FC-0A824A7E7784}" dt="2017-12-08T04:31:54.931" v="229" actId="2696"/>
          <pc:sldLayoutMkLst>
            <pc:docMk/>
            <pc:sldMasterMk cId="2787446597" sldId="2147484961"/>
            <pc:sldLayoutMk cId="2683150468" sldId="2147484962"/>
          </pc:sldLayoutMkLst>
        </pc:sldLayoutChg>
        <pc:sldLayoutChg chg="del">
          <pc:chgData name="James Serra" userId="8ac5bb8964d8f761" providerId="LiveId" clId="{FC310332-FC92-4ACD-81FC-0A824A7E7784}" dt="2017-12-08T04:31:54.871" v="228" actId="2696"/>
          <pc:sldLayoutMkLst>
            <pc:docMk/>
            <pc:sldMasterMk cId="2787446597" sldId="2147484961"/>
            <pc:sldLayoutMk cId="2980807115" sldId="2147484963"/>
          </pc:sldLayoutMkLst>
        </pc:sldLayoutChg>
        <pc:sldLayoutChg chg="del">
          <pc:chgData name="James Serra" userId="8ac5bb8964d8f761" providerId="LiveId" clId="{FC310332-FC92-4ACD-81FC-0A824A7E7784}" dt="2017-12-08T04:31:54.812" v="227" actId="2696"/>
          <pc:sldLayoutMkLst>
            <pc:docMk/>
            <pc:sldMasterMk cId="2787446597" sldId="2147484961"/>
            <pc:sldLayoutMk cId="4139752546" sldId="2147484964"/>
          </pc:sldLayoutMkLst>
        </pc:sldLayoutChg>
        <pc:sldLayoutChg chg="del">
          <pc:chgData name="James Serra" userId="8ac5bb8964d8f761" providerId="LiveId" clId="{FC310332-FC92-4ACD-81FC-0A824A7E7784}" dt="2017-12-08T04:31:54.751" v="226" actId="2696"/>
          <pc:sldLayoutMkLst>
            <pc:docMk/>
            <pc:sldMasterMk cId="2787446597" sldId="2147484961"/>
            <pc:sldLayoutMk cId="312947910" sldId="2147484965"/>
          </pc:sldLayoutMkLst>
        </pc:sldLayoutChg>
        <pc:sldLayoutChg chg="del">
          <pc:chgData name="James Serra" userId="8ac5bb8964d8f761" providerId="LiveId" clId="{FC310332-FC92-4ACD-81FC-0A824A7E7784}" dt="2017-12-08T04:31:54.691" v="225" actId="2696"/>
          <pc:sldLayoutMkLst>
            <pc:docMk/>
            <pc:sldMasterMk cId="2787446597" sldId="2147484961"/>
            <pc:sldLayoutMk cId="395821027" sldId="2147484966"/>
          </pc:sldLayoutMkLst>
        </pc:sldLayoutChg>
        <pc:sldLayoutChg chg="del">
          <pc:chgData name="James Serra" userId="8ac5bb8964d8f761" providerId="LiveId" clId="{FC310332-FC92-4ACD-81FC-0A824A7E7784}" dt="2017-12-08T04:31:54.631" v="224" actId="2696"/>
          <pc:sldLayoutMkLst>
            <pc:docMk/>
            <pc:sldMasterMk cId="2787446597" sldId="2147484961"/>
            <pc:sldLayoutMk cId="2541985241" sldId="2147484967"/>
          </pc:sldLayoutMkLst>
        </pc:sldLayoutChg>
        <pc:sldLayoutChg chg="del">
          <pc:chgData name="James Serra" userId="8ac5bb8964d8f761" providerId="LiveId" clId="{FC310332-FC92-4ACD-81FC-0A824A7E7784}" dt="2017-12-08T04:31:54.571" v="223" actId="2696"/>
          <pc:sldLayoutMkLst>
            <pc:docMk/>
            <pc:sldMasterMk cId="2787446597" sldId="2147484961"/>
            <pc:sldLayoutMk cId="802447895" sldId="2147484969"/>
          </pc:sldLayoutMkLst>
        </pc:sldLayoutChg>
        <pc:sldLayoutChg chg="del">
          <pc:chgData name="James Serra" userId="8ac5bb8964d8f761" providerId="LiveId" clId="{FC310332-FC92-4ACD-81FC-0A824A7E7784}" dt="2017-12-08T04:31:54.505" v="222" actId="2696"/>
          <pc:sldLayoutMkLst>
            <pc:docMk/>
            <pc:sldMasterMk cId="2787446597" sldId="2147484961"/>
            <pc:sldLayoutMk cId="1552580410" sldId="2147484970"/>
          </pc:sldLayoutMkLst>
        </pc:sldLayoutChg>
        <pc:sldLayoutChg chg="del">
          <pc:chgData name="James Serra" userId="8ac5bb8964d8f761" providerId="LiveId" clId="{FC310332-FC92-4ACD-81FC-0A824A7E7784}" dt="2017-12-08T04:31:54.438" v="221" actId="2696"/>
          <pc:sldLayoutMkLst>
            <pc:docMk/>
            <pc:sldMasterMk cId="2787446597" sldId="2147484961"/>
            <pc:sldLayoutMk cId="158781985" sldId="2147484971"/>
          </pc:sldLayoutMkLst>
        </pc:sldLayoutChg>
        <pc:sldLayoutChg chg="del">
          <pc:chgData name="James Serra" userId="8ac5bb8964d8f761" providerId="LiveId" clId="{FC310332-FC92-4ACD-81FC-0A824A7E7784}" dt="2017-12-08T04:31:54.373" v="220" actId="2696"/>
          <pc:sldLayoutMkLst>
            <pc:docMk/>
            <pc:sldMasterMk cId="2787446597" sldId="2147484961"/>
            <pc:sldLayoutMk cId="771879348" sldId="2147484972"/>
          </pc:sldLayoutMkLst>
        </pc:sldLayoutChg>
        <pc:sldLayoutChg chg="del">
          <pc:chgData name="James Serra" userId="8ac5bb8964d8f761" providerId="LiveId" clId="{FC310332-FC92-4ACD-81FC-0A824A7E7784}" dt="2017-12-08T04:31:54.304" v="219" actId="2696"/>
          <pc:sldLayoutMkLst>
            <pc:docMk/>
            <pc:sldMasterMk cId="2787446597" sldId="2147484961"/>
            <pc:sldLayoutMk cId="2475084531" sldId="2147484973"/>
          </pc:sldLayoutMkLst>
        </pc:sldLayoutChg>
        <pc:sldLayoutChg chg="del">
          <pc:chgData name="James Serra" userId="8ac5bb8964d8f761" providerId="LiveId" clId="{FC310332-FC92-4ACD-81FC-0A824A7E7784}" dt="2017-12-08T04:31:54.227" v="218" actId="2696"/>
          <pc:sldLayoutMkLst>
            <pc:docMk/>
            <pc:sldMasterMk cId="2787446597" sldId="2147484961"/>
            <pc:sldLayoutMk cId="4175087721" sldId="2147484974"/>
          </pc:sldLayoutMkLst>
        </pc:sldLayoutChg>
        <pc:sldLayoutChg chg="del">
          <pc:chgData name="James Serra" userId="8ac5bb8964d8f761" providerId="LiveId" clId="{FC310332-FC92-4ACD-81FC-0A824A7E7784}" dt="2017-12-08T04:31:54.151" v="217" actId="2696"/>
          <pc:sldLayoutMkLst>
            <pc:docMk/>
            <pc:sldMasterMk cId="2787446597" sldId="2147484961"/>
            <pc:sldLayoutMk cId="1338379227" sldId="2147484975"/>
          </pc:sldLayoutMkLst>
        </pc:sldLayoutChg>
        <pc:sldLayoutChg chg="del">
          <pc:chgData name="James Serra" userId="8ac5bb8964d8f761" providerId="LiveId" clId="{FC310332-FC92-4ACD-81FC-0A824A7E7784}" dt="2017-12-08T04:31:54.081" v="216" actId="2696"/>
          <pc:sldLayoutMkLst>
            <pc:docMk/>
            <pc:sldMasterMk cId="2787446597" sldId="2147484961"/>
            <pc:sldLayoutMk cId="2853248197" sldId="2147484976"/>
          </pc:sldLayoutMkLst>
        </pc:sldLayoutChg>
        <pc:sldLayoutChg chg="del">
          <pc:chgData name="James Serra" userId="8ac5bb8964d8f761" providerId="LiveId" clId="{FC310332-FC92-4ACD-81FC-0A824A7E7784}" dt="2017-12-08T04:31:54.012" v="215" actId="2696"/>
          <pc:sldLayoutMkLst>
            <pc:docMk/>
            <pc:sldMasterMk cId="2787446597" sldId="2147484961"/>
            <pc:sldLayoutMk cId="2632222463" sldId="2147484977"/>
          </pc:sldLayoutMkLst>
        </pc:sldLayoutChg>
        <pc:sldLayoutChg chg="del">
          <pc:chgData name="James Serra" userId="8ac5bb8964d8f761" providerId="LiveId" clId="{FC310332-FC92-4ACD-81FC-0A824A7E7784}" dt="2017-12-08T04:31:53.943" v="214" actId="2696"/>
          <pc:sldLayoutMkLst>
            <pc:docMk/>
            <pc:sldMasterMk cId="2787446597" sldId="2147484961"/>
            <pc:sldLayoutMk cId="1084504026" sldId="2147484978"/>
          </pc:sldLayoutMkLst>
        </pc:sldLayoutChg>
        <pc:sldLayoutChg chg="del">
          <pc:chgData name="James Serra" userId="8ac5bb8964d8f761" providerId="LiveId" clId="{FC310332-FC92-4ACD-81FC-0A824A7E7784}" dt="2017-12-08T04:31:53.872" v="213" actId="2696"/>
          <pc:sldLayoutMkLst>
            <pc:docMk/>
            <pc:sldMasterMk cId="2787446597" sldId="2147484961"/>
            <pc:sldLayoutMk cId="3685192743" sldId="2147484979"/>
          </pc:sldLayoutMkLst>
        </pc:sldLayoutChg>
      </pc:sldMasterChg>
      <pc:sldMasterChg chg="delSldLayout">
        <pc:chgData name="James Serra" userId="8ac5bb8964d8f761" providerId="LiveId" clId="{FC310332-FC92-4ACD-81FC-0A824A7E7784}" dt="2017-12-08T04:31:55.779" v="245" actId="2696"/>
        <pc:sldMasterMkLst>
          <pc:docMk/>
          <pc:sldMasterMk cId="4095171701" sldId="2147484981"/>
        </pc:sldMasterMkLst>
        <pc:sldLayoutChg chg="del">
          <pc:chgData name="James Serra" userId="8ac5bb8964d8f761" providerId="LiveId" clId="{FC310332-FC92-4ACD-81FC-0A824A7E7784}" dt="2017-12-08T04:31:55.779" v="245" actId="2696"/>
          <pc:sldLayoutMkLst>
            <pc:docMk/>
            <pc:sldMasterMk cId="4095171701" sldId="2147484981"/>
            <pc:sldLayoutMk cId="683145652" sldId="2147484982"/>
          </pc:sldLayoutMkLst>
        </pc:sldLayoutChg>
        <pc:sldLayoutChg chg="del">
          <pc:chgData name="James Serra" userId="8ac5bb8964d8f761" providerId="LiveId" clId="{FC310332-FC92-4ACD-81FC-0A824A7E7784}" dt="2017-12-08T04:31:55.731" v="244" actId="2696"/>
          <pc:sldLayoutMkLst>
            <pc:docMk/>
            <pc:sldMasterMk cId="4095171701" sldId="2147484981"/>
            <pc:sldLayoutMk cId="3745288481" sldId="2147484983"/>
          </pc:sldLayoutMkLst>
        </pc:sldLayoutChg>
        <pc:sldLayoutChg chg="del">
          <pc:chgData name="James Serra" userId="8ac5bb8964d8f761" providerId="LiveId" clId="{FC310332-FC92-4ACD-81FC-0A824A7E7784}" dt="2017-12-08T04:31:55.686" v="243" actId="2696"/>
          <pc:sldLayoutMkLst>
            <pc:docMk/>
            <pc:sldMasterMk cId="4095171701" sldId="2147484981"/>
            <pc:sldLayoutMk cId="4098471090" sldId="2147484984"/>
          </pc:sldLayoutMkLst>
        </pc:sldLayoutChg>
        <pc:sldLayoutChg chg="del">
          <pc:chgData name="James Serra" userId="8ac5bb8964d8f761" providerId="LiveId" clId="{FC310332-FC92-4ACD-81FC-0A824A7E7784}" dt="2017-12-08T04:31:55.637" v="242" actId="2696"/>
          <pc:sldLayoutMkLst>
            <pc:docMk/>
            <pc:sldMasterMk cId="4095171701" sldId="2147484981"/>
            <pc:sldLayoutMk cId="45556327" sldId="2147484985"/>
          </pc:sldLayoutMkLst>
        </pc:sldLayoutChg>
        <pc:sldLayoutChg chg="del">
          <pc:chgData name="James Serra" userId="8ac5bb8964d8f761" providerId="LiveId" clId="{FC310332-FC92-4ACD-81FC-0A824A7E7784}" dt="2017-12-08T04:31:55.589" v="241" actId="2696"/>
          <pc:sldLayoutMkLst>
            <pc:docMk/>
            <pc:sldMasterMk cId="4095171701" sldId="2147484981"/>
            <pc:sldLayoutMk cId="2852786483" sldId="2147484986"/>
          </pc:sldLayoutMkLst>
        </pc:sldLayoutChg>
        <pc:sldLayoutChg chg="del">
          <pc:chgData name="James Serra" userId="8ac5bb8964d8f761" providerId="LiveId" clId="{FC310332-FC92-4ACD-81FC-0A824A7E7784}" dt="2017-12-08T04:31:55.539" v="240" actId="2696"/>
          <pc:sldLayoutMkLst>
            <pc:docMk/>
            <pc:sldMasterMk cId="4095171701" sldId="2147484981"/>
            <pc:sldLayoutMk cId="3963891126" sldId="2147484987"/>
          </pc:sldLayoutMkLst>
        </pc:sldLayoutChg>
        <pc:sldLayoutChg chg="del">
          <pc:chgData name="James Serra" userId="8ac5bb8964d8f761" providerId="LiveId" clId="{FC310332-FC92-4ACD-81FC-0A824A7E7784}" dt="2017-12-08T04:31:55.484" v="239" actId="2696"/>
          <pc:sldLayoutMkLst>
            <pc:docMk/>
            <pc:sldMasterMk cId="4095171701" sldId="2147484981"/>
            <pc:sldLayoutMk cId="2556171681" sldId="2147484988"/>
          </pc:sldLayoutMkLst>
        </pc:sldLayoutChg>
        <pc:sldLayoutChg chg="del">
          <pc:chgData name="James Serra" userId="8ac5bb8964d8f761" providerId="LiveId" clId="{FC310332-FC92-4ACD-81FC-0A824A7E7784}" dt="2017-12-08T04:31:55.434" v="238" actId="2696"/>
          <pc:sldLayoutMkLst>
            <pc:docMk/>
            <pc:sldMasterMk cId="4095171701" sldId="2147484981"/>
            <pc:sldLayoutMk cId="1146983875" sldId="2147484989"/>
          </pc:sldLayoutMkLst>
        </pc:sldLayoutChg>
        <pc:sldLayoutChg chg="del">
          <pc:chgData name="James Serra" userId="8ac5bb8964d8f761" providerId="LiveId" clId="{FC310332-FC92-4ACD-81FC-0A824A7E7784}" dt="2017-12-08T04:31:55.383" v="237" actId="2696"/>
          <pc:sldLayoutMkLst>
            <pc:docMk/>
            <pc:sldMasterMk cId="4095171701" sldId="2147484981"/>
            <pc:sldLayoutMk cId="980430898" sldId="2147484990"/>
          </pc:sldLayoutMkLst>
        </pc:sldLayoutChg>
        <pc:sldLayoutChg chg="del">
          <pc:chgData name="James Serra" userId="8ac5bb8964d8f761" providerId="LiveId" clId="{FC310332-FC92-4ACD-81FC-0A824A7E7784}" dt="2017-12-08T04:31:55.331" v="236" actId="2696"/>
          <pc:sldLayoutMkLst>
            <pc:docMk/>
            <pc:sldMasterMk cId="4095171701" sldId="2147484981"/>
            <pc:sldLayoutMk cId="452417366" sldId="2147484991"/>
          </pc:sldLayoutMkLst>
        </pc:sldLayoutChg>
        <pc:sldLayoutChg chg="del">
          <pc:chgData name="James Serra" userId="8ac5bb8964d8f761" providerId="LiveId" clId="{FC310332-FC92-4ACD-81FC-0A824A7E7784}" dt="2017-12-08T04:31:55.277" v="235" actId="2696"/>
          <pc:sldLayoutMkLst>
            <pc:docMk/>
            <pc:sldMasterMk cId="4095171701" sldId="2147484981"/>
            <pc:sldLayoutMk cId="2467676604" sldId="2147484992"/>
          </pc:sldLayoutMkLst>
        </pc:sldLayoutChg>
        <pc:sldLayoutChg chg="del">
          <pc:chgData name="James Serra" userId="8ac5bb8964d8f761" providerId="LiveId" clId="{FC310332-FC92-4ACD-81FC-0A824A7E7784}" dt="2017-12-08T04:31:55.216" v="234" actId="2696"/>
          <pc:sldLayoutMkLst>
            <pc:docMk/>
            <pc:sldMasterMk cId="4095171701" sldId="2147484981"/>
            <pc:sldLayoutMk cId="2601586610" sldId="2147484993"/>
          </pc:sldLayoutMkLst>
        </pc:sldLayoutChg>
        <pc:sldLayoutChg chg="del">
          <pc:chgData name="James Serra" userId="8ac5bb8964d8f761" providerId="LiveId" clId="{FC310332-FC92-4ACD-81FC-0A824A7E7784}" dt="2017-12-08T04:31:55.158" v="233" actId="2696"/>
          <pc:sldLayoutMkLst>
            <pc:docMk/>
            <pc:sldMasterMk cId="4095171701" sldId="2147484981"/>
            <pc:sldLayoutMk cId="2527553377" sldId="2147484994"/>
          </pc:sldLayoutMkLst>
        </pc:sldLayoutChg>
        <pc:sldLayoutChg chg="del">
          <pc:chgData name="James Serra" userId="8ac5bb8964d8f761" providerId="LiveId" clId="{FC310332-FC92-4ACD-81FC-0A824A7E7784}" dt="2017-12-08T04:31:55.104" v="232" actId="2696"/>
          <pc:sldLayoutMkLst>
            <pc:docMk/>
            <pc:sldMasterMk cId="4095171701" sldId="2147484981"/>
            <pc:sldLayoutMk cId="1802401167" sldId="2147484995"/>
          </pc:sldLayoutMkLst>
        </pc:sldLayoutChg>
        <pc:sldLayoutChg chg="del">
          <pc:chgData name="James Serra" userId="8ac5bb8964d8f761" providerId="LiveId" clId="{FC310332-FC92-4ACD-81FC-0A824A7E7784}" dt="2017-12-08T04:31:55.049" v="231" actId="2696"/>
          <pc:sldLayoutMkLst>
            <pc:docMk/>
            <pc:sldMasterMk cId="4095171701" sldId="2147484981"/>
            <pc:sldLayoutMk cId="1234596609" sldId="2147484996"/>
          </pc:sldLayoutMkLst>
        </pc:sldLayoutChg>
        <pc:sldLayoutChg chg="del">
          <pc:chgData name="James Serra" userId="8ac5bb8964d8f761" providerId="LiveId" clId="{FC310332-FC92-4ACD-81FC-0A824A7E7784}" dt="2017-12-08T04:31:54.987" v="230" actId="2696"/>
          <pc:sldLayoutMkLst>
            <pc:docMk/>
            <pc:sldMasterMk cId="4095171701" sldId="2147484981"/>
            <pc:sldLayoutMk cId="2297372311" sldId="2147484998"/>
          </pc:sldLayoutMkLst>
        </pc:sldLayoutChg>
      </pc:sldMasterChg>
      <pc:sldMasterChg chg="delSldLayout">
        <pc:chgData name="James Serra" userId="8ac5bb8964d8f761" providerId="LiveId" clId="{FC310332-FC92-4ACD-81FC-0A824A7E7784}" dt="2017-12-08T04:31:56.455" v="256" actId="2696"/>
        <pc:sldMasterMkLst>
          <pc:docMk/>
          <pc:sldMasterMk cId="3560891016" sldId="2147484999"/>
        </pc:sldMasterMkLst>
        <pc:sldLayoutChg chg="del">
          <pc:chgData name="James Serra" userId="8ac5bb8964d8f761" providerId="LiveId" clId="{FC310332-FC92-4ACD-81FC-0A824A7E7784}" dt="2017-12-08T04:31:56.455" v="256" actId="2696"/>
          <pc:sldLayoutMkLst>
            <pc:docMk/>
            <pc:sldMasterMk cId="3560891016" sldId="2147484999"/>
            <pc:sldLayoutMk cId="466198214" sldId="2147485000"/>
          </pc:sldLayoutMkLst>
        </pc:sldLayoutChg>
        <pc:sldLayoutChg chg="del">
          <pc:chgData name="James Serra" userId="8ac5bb8964d8f761" providerId="LiveId" clId="{FC310332-FC92-4ACD-81FC-0A824A7E7784}" dt="2017-12-08T04:31:56.337" v="255" actId="2696"/>
          <pc:sldLayoutMkLst>
            <pc:docMk/>
            <pc:sldMasterMk cId="3560891016" sldId="2147484999"/>
            <pc:sldLayoutMk cId="1019091104" sldId="2147485001"/>
          </pc:sldLayoutMkLst>
        </pc:sldLayoutChg>
        <pc:sldLayoutChg chg="del">
          <pc:chgData name="James Serra" userId="8ac5bb8964d8f761" providerId="LiveId" clId="{FC310332-FC92-4ACD-81FC-0A824A7E7784}" dt="2017-12-08T04:31:56.295" v="254" actId="2696"/>
          <pc:sldLayoutMkLst>
            <pc:docMk/>
            <pc:sldMasterMk cId="3560891016" sldId="2147484999"/>
            <pc:sldLayoutMk cId="968057182" sldId="2147485002"/>
          </pc:sldLayoutMkLst>
        </pc:sldLayoutChg>
        <pc:sldLayoutChg chg="del">
          <pc:chgData name="James Serra" userId="8ac5bb8964d8f761" providerId="LiveId" clId="{FC310332-FC92-4ACD-81FC-0A824A7E7784}" dt="2017-12-08T04:31:56.251" v="253" actId="2696"/>
          <pc:sldLayoutMkLst>
            <pc:docMk/>
            <pc:sldMasterMk cId="3560891016" sldId="2147484999"/>
            <pc:sldLayoutMk cId="2862442589" sldId="2147485005"/>
          </pc:sldLayoutMkLst>
        </pc:sldLayoutChg>
        <pc:sldLayoutChg chg="del">
          <pc:chgData name="James Serra" userId="8ac5bb8964d8f761" providerId="LiveId" clId="{FC310332-FC92-4ACD-81FC-0A824A7E7784}" dt="2017-12-08T04:31:56.212" v="252" actId="2696"/>
          <pc:sldLayoutMkLst>
            <pc:docMk/>
            <pc:sldMasterMk cId="3560891016" sldId="2147484999"/>
            <pc:sldLayoutMk cId="1048244142" sldId="2147485006"/>
          </pc:sldLayoutMkLst>
        </pc:sldLayoutChg>
        <pc:sldLayoutChg chg="del">
          <pc:chgData name="James Serra" userId="8ac5bb8964d8f761" providerId="LiveId" clId="{FC310332-FC92-4ACD-81FC-0A824A7E7784}" dt="2017-12-08T04:31:56.172" v="251" actId="2696"/>
          <pc:sldLayoutMkLst>
            <pc:docMk/>
            <pc:sldMasterMk cId="3560891016" sldId="2147484999"/>
            <pc:sldLayoutMk cId="634394072" sldId="2147485008"/>
          </pc:sldLayoutMkLst>
        </pc:sldLayoutChg>
        <pc:sldLayoutChg chg="del">
          <pc:chgData name="James Serra" userId="8ac5bb8964d8f761" providerId="LiveId" clId="{FC310332-FC92-4ACD-81FC-0A824A7E7784}" dt="2017-12-08T04:31:56.085" v="250" actId="2696"/>
          <pc:sldLayoutMkLst>
            <pc:docMk/>
            <pc:sldMasterMk cId="3560891016" sldId="2147484999"/>
            <pc:sldLayoutMk cId="1372115499" sldId="2147485009"/>
          </pc:sldLayoutMkLst>
        </pc:sldLayoutChg>
        <pc:sldLayoutChg chg="del">
          <pc:chgData name="James Serra" userId="8ac5bb8964d8f761" providerId="LiveId" clId="{FC310332-FC92-4ACD-81FC-0A824A7E7784}" dt="2017-12-08T04:31:56.043" v="249" actId="2696"/>
          <pc:sldLayoutMkLst>
            <pc:docMk/>
            <pc:sldMasterMk cId="3560891016" sldId="2147484999"/>
            <pc:sldLayoutMk cId="43914948" sldId="2147485010"/>
          </pc:sldLayoutMkLst>
        </pc:sldLayoutChg>
        <pc:sldLayoutChg chg="del">
          <pc:chgData name="James Serra" userId="8ac5bb8964d8f761" providerId="LiveId" clId="{FC310332-FC92-4ACD-81FC-0A824A7E7784}" dt="2017-12-08T04:31:55.977" v="248" actId="2696"/>
          <pc:sldLayoutMkLst>
            <pc:docMk/>
            <pc:sldMasterMk cId="3560891016" sldId="2147484999"/>
            <pc:sldLayoutMk cId="3652446431" sldId="2147485013"/>
          </pc:sldLayoutMkLst>
        </pc:sldLayoutChg>
        <pc:sldLayoutChg chg="del">
          <pc:chgData name="James Serra" userId="8ac5bb8964d8f761" providerId="LiveId" clId="{FC310332-FC92-4ACD-81FC-0A824A7E7784}" dt="2017-12-08T04:31:55.879" v="247" actId="2696"/>
          <pc:sldLayoutMkLst>
            <pc:docMk/>
            <pc:sldMasterMk cId="3560891016" sldId="2147484999"/>
            <pc:sldLayoutMk cId="2383431419" sldId="2147485014"/>
          </pc:sldLayoutMkLst>
        </pc:sldLayoutChg>
        <pc:sldLayoutChg chg="del">
          <pc:chgData name="James Serra" userId="8ac5bb8964d8f761" providerId="LiveId" clId="{FC310332-FC92-4ACD-81FC-0A824A7E7784}" dt="2017-12-08T04:31:55.829" v="246" actId="2696"/>
          <pc:sldLayoutMkLst>
            <pc:docMk/>
            <pc:sldMasterMk cId="3560891016" sldId="2147484999"/>
            <pc:sldLayoutMk cId="1192194597" sldId="2147485015"/>
          </pc:sldLayoutMkLst>
        </pc:sldLayoutChg>
      </pc:sldMasterChg>
    </pc:docChg>
  </pc:docChgLst>
  <pc:docChgLst>
    <pc:chgData name="James Serra" userId="8ac5bb8964d8f761" providerId="LiveId" clId="{8ED5D1A0-719F-4D0D-A33B-126E681BA4B3}"/>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7-09-20T16:58:25.418" idx="6">
    <p:pos x="7569" y="123"/>
    <p:text>Same as previous slide - "Premium - LoB &amp; analytical apps that require very low (sub-second) latency</p:text>
    <p:extLst>
      <p:ext uri="{C676402C-5697-4E1C-873F-D02D1690AC5C}">
        <p15:threadingInfo xmlns:p15="http://schemas.microsoft.com/office/powerpoint/2012/main" timeZoneBias="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 Id="rId4" Type="http://schemas.openxmlformats.org/officeDocument/2006/relationships/image" Target="../media/image8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3A108-0A57-49B7-99E9-E381755AA0CD}" type="datetimeFigureOut">
              <a:rPr lang="en-US" smtClean="0"/>
              <a:t>12/7/2017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33C8-27DA-4405-B9F6-B8ED03A6B0F6}" type="slidenum">
              <a:rPr lang="en-US" smtClean="0"/>
              <a:t>‹#›</a:t>
            </a:fld>
            <a:endParaRPr lang="en-US"/>
          </a:p>
        </p:txBody>
      </p:sp>
    </p:spTree>
    <p:extLst>
      <p:ext uri="{BB962C8B-B14F-4D97-AF65-F5344CB8AC3E}">
        <p14:creationId xmlns:p14="http://schemas.microsoft.com/office/powerpoint/2010/main" val="9616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documentdb/documentdb-consistency-level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documentdb/documentdb-introduction"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ocs.microsoft.com/en-us/azure/cosmos-db/table-introduction" TargetMode="External"/><Relationship Id="rId5" Type="http://schemas.openxmlformats.org/officeDocument/2006/relationships/hyperlink" Target="https://docs.microsoft.com/en-us/azure/documentdb/documentdb-protocol-mongodb" TargetMode="External"/><Relationship Id="rId4" Type="http://schemas.openxmlformats.org/officeDocument/2006/relationships/hyperlink" Target="https://docs.microsoft.com/en-us/azure/cosmos-db/graph-introduction"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E3573B-5F89-41B4-883D-4A2852AD67B8}"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411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Analysis Services works just like SQL Server Analysis services (for tabular models), supports data sources on-premises and in the cloud, and consume using your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Azure Analysis Services is based on SQL Server 2016 Analysis Services technology. Data can be accessed on-premises and in the cloud and business users and BI professionals can consume the data on-mobile devices, on the web and in custom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This means that BI professionals who are familiar with SQL Server Analysis Services, tabular models can get started quickly and do not need to learn new tools or skills. </a:t>
            </a:r>
          </a:p>
          <a:p>
            <a:endParaRPr lang="en-US" dirty="0"/>
          </a:p>
          <a:p>
            <a:r>
              <a:rPr lang="en-US" sz="900" dirty="0">
                <a:solidFill>
                  <a:schemeClr val="accent1"/>
                </a:solidFill>
              </a:rPr>
              <a:t>That includes the flexibility to develop in the familiar Visual Studio environment</a:t>
            </a:r>
            <a:r>
              <a:rPr lang="en-US" sz="900" baseline="0" dirty="0">
                <a:solidFill>
                  <a:schemeClr val="accent1"/>
                </a:solidFill>
              </a:rPr>
              <a:t> and take advantage of </a:t>
            </a:r>
            <a:r>
              <a:rPr lang="en-US" sz="900" b="0" kern="0" dirty="0">
                <a:solidFill>
                  <a:schemeClr val="accent1"/>
                </a:solidFill>
              </a:rPr>
              <a:t>Visual Studio Application Lifecycle Management</a:t>
            </a:r>
          </a:p>
          <a:p>
            <a:endParaRPr lang="en-US" sz="1200" b="0" kern="0" dirty="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417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Key points:</a:t>
            </a:r>
          </a:p>
          <a:p>
            <a:r>
              <a:rPr lang="en-US" sz="1200" b="0" kern="1200" dirty="0">
                <a:solidFill>
                  <a:schemeClr val="tx1"/>
                </a:solidFill>
                <a:effectLst/>
                <a:latin typeface="+mn-lt"/>
                <a:ea typeface="+mn-ea"/>
                <a:cs typeface="+mn-cs"/>
              </a:rPr>
              <a:t>Proven analytics engine with the benefits of the cloud.</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 track: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by moving to the cloud customers can get started quickly, it takes only seconds to spin up a server. </a:t>
            </a:r>
          </a:p>
          <a:p>
            <a:r>
              <a:rPr lang="en-US" sz="1200" kern="1200" dirty="0">
                <a:solidFill>
                  <a:schemeClr val="tx1"/>
                </a:solidFill>
                <a:effectLst/>
                <a:latin typeface="+mn-lt"/>
                <a:ea typeface="+mn-ea"/>
                <a:cs typeface="+mn-cs"/>
              </a:rPr>
              <a:t>With 99.9% availability data can be accessed when needed, and secured access to data can be provided from virtually anywhere. </a:t>
            </a:r>
          </a:p>
          <a:p>
            <a:endParaRPr lang="en-US" dirty="0"/>
          </a:p>
          <a:p>
            <a:r>
              <a:rPr lang="en-US" sz="1200" kern="1200" dirty="0">
                <a:solidFill>
                  <a:schemeClr val="tx1"/>
                </a:solidFill>
                <a:effectLst/>
                <a:latin typeface="+mn-lt"/>
                <a:ea typeface="+mn-ea"/>
                <a:cs typeface="+mn-cs"/>
              </a:rPr>
              <a:t>Customers can also pause the service to only pay for what they use. With the ability to scale the service up and down –customers get the performance they need when needed.</a:t>
            </a:r>
          </a:p>
          <a:p>
            <a:r>
              <a:rPr lang="en-US" sz="1200" kern="1200" dirty="0">
                <a:solidFill>
                  <a:schemeClr val="tx1"/>
                </a:solidFill>
                <a:effectLst/>
                <a:latin typeface="+mn-lt"/>
                <a:ea typeface="+mn-ea"/>
                <a:cs typeface="+mn-cs"/>
              </a:rPr>
              <a:t>With Azure Analysis Services customers, can rely on Microsoft’s experience running trusted enterprise cloud services!</a:t>
            </a:r>
          </a:p>
          <a:p>
            <a:endParaRPr lang="en-US" dirty="0"/>
          </a:p>
          <a:p>
            <a:r>
              <a:rPr lang="en-US" dirty="0"/>
              <a:t>include message around move your existing models with</a:t>
            </a:r>
            <a:r>
              <a:rPr lang="en-US" baseline="0" dirty="0"/>
              <a:t> the new backup and restore feature</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75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 Provides a quick overview of</a:t>
            </a:r>
            <a:r>
              <a:rPr lang="en-US" baseline="0" dirty="0"/>
              <a:t> available service tiers.  </a:t>
            </a:r>
            <a:r>
              <a:rPr lang="en-US" sz="900" kern="1200" dirty="0">
                <a:solidFill>
                  <a:schemeClr val="tx1"/>
                </a:solidFill>
                <a:effectLst/>
                <a:latin typeface="Segoe UI Light" pitchFamily="34" charset="0"/>
                <a:ea typeface="+mn-ea"/>
                <a:cs typeface="+mn-cs"/>
              </a:rPr>
              <a:t>Azure Analysis Services service tiers include </a:t>
            </a:r>
            <a:r>
              <a:rPr lang="en-US" sz="900" b="1" kern="1200" dirty="0">
                <a:solidFill>
                  <a:schemeClr val="tx1"/>
                </a:solidFill>
                <a:effectLst/>
                <a:latin typeface="Segoe UI Light" pitchFamily="34" charset="0"/>
                <a:ea typeface="+mn-ea"/>
                <a:cs typeface="+mn-cs"/>
              </a:rPr>
              <a:t>Developer, Basic </a:t>
            </a:r>
            <a:r>
              <a:rPr lang="en-US" sz="900" kern="1200" dirty="0">
                <a:solidFill>
                  <a:schemeClr val="tx1"/>
                </a:solidFill>
                <a:effectLst/>
                <a:latin typeface="Segoe UI Light" pitchFamily="34" charset="0"/>
                <a:ea typeface="+mn-ea"/>
                <a:cs typeface="+mn-cs"/>
              </a:rPr>
              <a:t>and </a:t>
            </a:r>
            <a:r>
              <a:rPr lang="en-US" sz="900" b="1" kern="1200" dirty="0">
                <a:solidFill>
                  <a:schemeClr val="tx1"/>
                </a:solidFill>
                <a:effectLst/>
                <a:latin typeface="Segoe UI Light" pitchFamily="34" charset="0"/>
                <a:ea typeface="+mn-ea"/>
                <a:cs typeface="+mn-cs"/>
              </a:rPr>
              <a:t>Standard. </a:t>
            </a:r>
            <a:r>
              <a:rPr lang="en-US" sz="900" kern="1200" dirty="0">
                <a:solidFill>
                  <a:schemeClr val="tx1"/>
                </a:solidFill>
                <a:effectLst/>
                <a:latin typeface="Segoe UI Light" pitchFamily="34" charset="0"/>
                <a:ea typeface="+mn-ea"/>
                <a:cs typeface="+mn-cs"/>
              </a:rPr>
              <a:t>Each tier is distinguished primarily by its overall performance, which is measured in QPUs (Query Processing Units).</a:t>
            </a:r>
          </a:p>
          <a:p>
            <a:r>
              <a:rPr lang="en-US" sz="900" kern="1200" dirty="0">
                <a:solidFill>
                  <a:schemeClr val="tx1"/>
                </a:solidFill>
                <a:effectLst/>
                <a:latin typeface="Segoe UI Light" pitchFamily="34" charset="0"/>
                <a:ea typeface="+mn-ea"/>
                <a:cs typeface="+mn-cs"/>
              </a:rPr>
              <a:t>Standard and developer tiers are further differentiated by the availability of</a:t>
            </a:r>
            <a:r>
              <a:rPr lang="en-US" sz="900" kern="1200" baseline="0" dirty="0">
                <a:solidFill>
                  <a:schemeClr val="tx1"/>
                </a:solidFill>
                <a:effectLst/>
                <a:latin typeface="Segoe UI Light" pitchFamily="34" charset="0"/>
                <a:ea typeface="+mn-ea"/>
                <a:cs typeface="+mn-cs"/>
              </a:rPr>
              <a:t> the Partition feature that provides customers advanced data refresh controls</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For latest pricing go to the pricing page.</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71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high-level architecture view. </a:t>
            </a:r>
          </a:p>
          <a:p>
            <a:endParaRPr lang="en-US" dirty="0"/>
          </a:p>
          <a:p>
            <a:r>
              <a:rPr lang="en-US" dirty="0"/>
              <a:t>Analysis Services is now part of the cloud solution.  If your data sources are all in the cloud such as Azure SQL DW and SQL Database, no on-premises infrastructure is required. Client such as Power BI Desktop, Excel, and 3</a:t>
            </a:r>
            <a:r>
              <a:rPr lang="en-US" baseline="30000" dirty="0"/>
              <a:t>rd</a:t>
            </a:r>
            <a:r>
              <a:rPr lang="en-US" dirty="0"/>
              <a:t> party tools connect directly to the cloud.  For Azure Analysis Services to access on-premises data sources, the On-premises data gateway is required.  One per Analysis Services server is required to support the volume and performance requirements of the Azure Analysis Services workload.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421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Azure Analysis Services works just like SQL Server Analysis services (for tabular models), supports data sources on-premises and in the cloud, and consume using your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Analysis Services is based on SQL Server 2016 Analysis Services technology. In preview, we are focusing on tabular models only. Data can be accessed on-premises and in the cloud and business users and BI professionals can consume the data on-mobile devices, on the web and in custom 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means that BI professionals who are familiar with SQL Server Analysis Services, tabular models can get started quickly and do not need to learn new tools or skills. </a:t>
            </a:r>
          </a:p>
          <a:p>
            <a:endParaRPr lang="en-US" dirty="0"/>
          </a:p>
          <a:p>
            <a:r>
              <a:rPr lang="en-US" sz="1200" dirty="0">
                <a:solidFill>
                  <a:schemeClr val="accent1"/>
                </a:solidFill>
              </a:rPr>
              <a:t>Develop in the familiar Visual Studio environment</a:t>
            </a:r>
            <a:r>
              <a:rPr lang="en-US" sz="1200" baseline="0" dirty="0">
                <a:solidFill>
                  <a:schemeClr val="accent1"/>
                </a:solidFill>
              </a:rPr>
              <a:t> and take advantage of </a:t>
            </a:r>
            <a:r>
              <a:rPr lang="en-US" sz="1200" b="0" kern="0" dirty="0">
                <a:solidFill>
                  <a:schemeClr val="accent1"/>
                </a:solidFill>
              </a:rPr>
              <a:t>Visual Studio Application Lifecycle Management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050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672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392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22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87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241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339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251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44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345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427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88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95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917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35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748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73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dirty="0"/>
              <a:t>Azure Cosmos DB with Apache Cassandra API (MongoDB)</a:t>
            </a:r>
          </a:p>
          <a:p>
            <a:pPr lvl="0"/>
            <a:r>
              <a:rPr lang="en-US" sz="1200" kern="1200" dirty="0">
                <a:solidFill>
                  <a:schemeClr val="tx1"/>
                </a:solidFill>
                <a:effectLst/>
                <a:latin typeface="+mn-lt"/>
                <a:ea typeface="+mn-ea"/>
                <a:cs typeface="+mn-cs"/>
              </a:rPr>
              <a:t>Azure time series</a:t>
            </a:r>
          </a:p>
          <a:p>
            <a:pPr marL="0" lvl="0" indent="0">
              <a:buFont typeface="Arial" panose="020B0604020202020204" pitchFamily="34" charset="0"/>
              <a:buNone/>
            </a:pPr>
            <a:r>
              <a:rPr lang="en-US" sz="1200" dirty="0"/>
              <a:t>Cognitive Services, Bots</a:t>
            </a: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3610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655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020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4AFC52-AD7A-4840-94AF-0B6810BB32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858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7525C-978A-49F9-8C71-7CF995BBF9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809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328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956215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25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168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417">
              <a:lnSpc>
                <a:spcPct val="100000"/>
              </a:lnSpc>
              <a:spcAft>
                <a:spcPts val="0"/>
              </a:spcAft>
              <a:defRPr/>
            </a:pPr>
            <a:r>
              <a:rPr lang="en-US" sz="2000" dirty="0"/>
              <a:t>So, how does Azure Cosmos DB enable applications to achieve this. Cosmos DB is built as a globally distributed database from the ground up. Every database account can be associated with any number of Azure regions and the data will replicate data automatically, synchronously, and durably </a:t>
            </a:r>
            <a:r>
              <a:rPr lang="en-US" sz="2000" kern="1200" dirty="0">
                <a:solidFill>
                  <a:schemeClr val="tx1"/>
                </a:solidFill>
                <a:effectLst/>
                <a:latin typeface="Segoe UI Light" pitchFamily="34" charset="0"/>
                <a:ea typeface="+mn-ea"/>
                <a:cs typeface="+mn-cs"/>
              </a:rPr>
              <a:t>. </a:t>
            </a:r>
          </a:p>
          <a:p>
            <a:pPr defTabSz="913417">
              <a:lnSpc>
                <a:spcPct val="100000"/>
              </a:lnSpc>
              <a:spcAft>
                <a:spcPts val="0"/>
              </a:spcAft>
              <a:defRPr/>
            </a:pPr>
            <a:endParaRPr lang="en-US" sz="2000" kern="1200" dirty="0">
              <a:solidFill>
                <a:schemeClr val="tx1"/>
              </a:solidFill>
              <a:effectLst/>
              <a:latin typeface="Segoe UI Light" pitchFamily="34" charset="0"/>
              <a:ea typeface="+mn-ea"/>
              <a:cs typeface="+mn-cs"/>
            </a:endParaRPr>
          </a:p>
          <a:p>
            <a:pPr defTabSz="913417">
              <a:lnSpc>
                <a:spcPct val="100000"/>
              </a:lnSpc>
              <a:spcAft>
                <a:spcPts val="0"/>
              </a:spcAft>
              <a:defRPr/>
            </a:pPr>
            <a:r>
              <a:rPr lang="en-US" sz="2000" kern="1200" dirty="0">
                <a:solidFill>
                  <a:schemeClr val="tx1"/>
                </a:solidFill>
                <a:effectLst/>
                <a:latin typeface="Segoe UI Light" pitchFamily="34" charset="0"/>
                <a:ea typeface="+mn-ea"/>
                <a:cs typeface="+mn-cs"/>
              </a:rPr>
              <a:t>Azure Cosmos DB powers Microsoft’s mission critical applications and it took many years of in its making. </a:t>
            </a:r>
            <a:r>
              <a:rPr lang="en-US" sz="1200" kern="1200" dirty="0">
                <a:solidFill>
                  <a:schemeClr val="tx1"/>
                </a:solidFill>
                <a:effectLst/>
                <a:latin typeface="Segoe UI Light" pitchFamily="34" charset="0"/>
                <a:ea typeface="+mn-ea"/>
                <a:cs typeface="+mn-cs"/>
              </a:rPr>
              <a:t>Within a given region, all resources are horizontally partitioned using resource partitions (</a:t>
            </a:r>
            <a:r>
              <a:rPr lang="en-US" sz="1200" i="1" kern="1200" dirty="0">
                <a:solidFill>
                  <a:schemeClr val="tx1"/>
                </a:solidFill>
                <a:effectLst/>
                <a:latin typeface="Segoe UI Light" pitchFamily="34" charset="0"/>
                <a:ea typeface="+mn-ea"/>
                <a:cs typeface="+mn-cs"/>
              </a:rPr>
              <a:t>local distribution</a:t>
            </a:r>
            <a:r>
              <a:rPr lang="en-US" sz="1200" kern="1200" dirty="0">
                <a:solidFill>
                  <a:schemeClr val="tx1"/>
                </a:solidFill>
                <a:effectLst/>
                <a:latin typeface="Segoe UI Light" pitchFamily="34" charset="0"/>
                <a:ea typeface="+mn-ea"/>
                <a:cs typeface="+mn-cs"/>
              </a:rPr>
              <a:t>). Each resource partition is also replicated across geographical regions (</a:t>
            </a:r>
            <a:r>
              <a:rPr lang="en-US" sz="1200" i="1" kern="1200" dirty="0">
                <a:solidFill>
                  <a:schemeClr val="tx1"/>
                </a:solidFill>
                <a:effectLst/>
                <a:latin typeface="Segoe UI Light" pitchFamily="34" charset="0"/>
                <a:ea typeface="+mn-ea"/>
                <a:cs typeface="+mn-cs"/>
              </a:rPr>
              <a:t>global distribution</a:t>
            </a:r>
            <a:r>
              <a:rPr lang="en-US" sz="1200" kern="1200" dirty="0">
                <a:solidFill>
                  <a:schemeClr val="tx1"/>
                </a:solidFill>
                <a:effectLst/>
                <a:latin typeface="Segoe UI Light" pitchFamily="34" charset="0"/>
                <a:ea typeface="+mn-ea"/>
                <a:cs typeface="+mn-cs"/>
              </a:rPr>
              <a:t>). </a:t>
            </a:r>
            <a:endParaRPr lang="en-US" sz="2000" dirty="0"/>
          </a:p>
          <a:p>
            <a:pPr marL="0" marR="0" lvl="0" indent="0" algn="l" defTabSz="913417"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b="1"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Comprehensive SLAs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First and only to offer comprehensive SLA for latency, throughput, availability and consistency</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0" marR="0" lvl="0" indent="0" algn="l" defTabSz="913417"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310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Cosmos DB is designed for customer to elastically scale throughput based on the application traffic patterns across different geographical regions to support fluctuating workloads varying both by geography and time. The system manages the partitions transparently without compromising the availability, consistency, latency or throughput of a Cosmos DB container. Throughput can be scaled from 100’s of requests/sec</a:t>
            </a:r>
            <a:r>
              <a:rPr lang="en-US" sz="1200" kern="1200" baseline="0" dirty="0">
                <a:solidFill>
                  <a:schemeClr val="tx1"/>
                </a:solidFill>
                <a:effectLst/>
                <a:latin typeface="Segoe UI Light" pitchFamily="34" charset="0"/>
                <a:ea typeface="+mn-ea"/>
                <a:cs typeface="+mn-cs"/>
              </a:rPr>
              <a:t> to several 100s of million requests/sec. Customers pay only for the throughput they need.</a:t>
            </a: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96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547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417">
              <a:lnSpc>
                <a:spcPct val="100000"/>
              </a:lnSpc>
              <a:spcAft>
                <a:spcPts val="0"/>
              </a:spcAft>
              <a:defRPr/>
            </a:pPr>
            <a:r>
              <a:rPr lang="en-US" sz="1200" dirty="0"/>
              <a:t>Cosmos DB guarantees low latency access by serving reads and writes from the local regions. This</a:t>
            </a:r>
            <a:r>
              <a:rPr lang="en-US" sz="1200" baseline="0" dirty="0"/>
              <a:t> helps your applications to beat the speed of light or network latency across regions.</a:t>
            </a:r>
          </a:p>
          <a:p>
            <a:pPr defTabSz="913417">
              <a:lnSpc>
                <a:spcPct val="100000"/>
              </a:lnSpc>
              <a:spcAft>
                <a:spcPts val="0"/>
              </a:spcAft>
              <a:defRPr/>
            </a:pPr>
            <a:endParaRPr lang="en-US" sz="1200" baseline="0" dirty="0"/>
          </a:p>
          <a:p>
            <a:pPr defTabSz="913417">
              <a:lnSpc>
                <a:spcPct val="100000"/>
              </a:lnSpc>
              <a:spcAft>
                <a:spcPts val="0"/>
              </a:spcAft>
              <a:defRPr/>
            </a:pPr>
            <a:r>
              <a:rPr lang="en-US" sz="1200" dirty="0"/>
              <a:t>Nucleus</a:t>
            </a:r>
            <a:r>
              <a:rPr lang="en-US" sz="1200" baseline="0" dirty="0"/>
              <a:t> of Cosmos DB is a </a:t>
            </a:r>
            <a:r>
              <a:rPr lang="en-US" sz="1200" dirty="0"/>
              <a:t>write optimized, latch-free database engine which is designed for Solid State Drives. The core design point is low latency and performance and global scale. </a:t>
            </a:r>
          </a:p>
          <a:p>
            <a:pPr defTabSz="913417">
              <a:lnSpc>
                <a:spcPct val="100000"/>
              </a:lnSpc>
              <a:spcAft>
                <a:spcPts val="0"/>
              </a:spcAft>
              <a:defRPr/>
            </a:pPr>
            <a:endParaRPr lang="en-US" sz="1200" dirty="0"/>
          </a:p>
          <a:p>
            <a:pPr defTabSz="913417">
              <a:lnSpc>
                <a:spcPct val="100000"/>
              </a:lnSpc>
              <a:spcAft>
                <a:spcPts val="0"/>
              </a:spcAft>
              <a:defRPr/>
            </a:pPr>
            <a:r>
              <a:rPr lang="en-US" sz="1200" dirty="0"/>
              <a:t>Cosmos DB indexes all your data automatically, synchronously at sustained ingestion rates. There is no overhead of secondary indexes as with other databases. Most</a:t>
            </a:r>
            <a:r>
              <a:rPr lang="en-US" sz="1200" baseline="0" dirty="0"/>
              <a:t> of us know the pain of managing indexes. Now imagine for a moment maintaining, managing, migrating indexes at global scale. It is almost impossible but with Azure Cosmos DB, you don’t have to. </a:t>
            </a:r>
            <a:r>
              <a:rPr lang="en-US" sz="1200" dirty="0"/>
              <a:t>At P99 Cosmos DB guarantees &lt;10ms latency for read access and &lt;15ms for write access. Most applications will experience even lower latency of under &lt;2ms for reads and &lt;6ms for writes.</a:t>
            </a:r>
          </a:p>
          <a:p>
            <a:pPr defTabSz="913417">
              <a:lnSpc>
                <a:spcPct val="100000"/>
              </a:lnSpc>
              <a:spcAft>
                <a:spcPts val="0"/>
              </a:spcAft>
              <a:defRPr/>
            </a:pPr>
            <a:endParaRPr lang="en-US" sz="1200" dirty="0"/>
          </a:p>
          <a:p>
            <a:pPr defTabSz="913417">
              <a:lnSpc>
                <a:spcPct val="100000"/>
              </a:lnSpc>
              <a:spcAft>
                <a:spcPts val="0"/>
              </a:spcAft>
              <a:defRPr/>
            </a:pPr>
            <a:r>
              <a:rPr lang="en-US" sz="1200" dirty="0"/>
              <a:t>Several of our large scale cloud services at Microsoft uses</a:t>
            </a:r>
            <a:r>
              <a:rPr lang="en-US" sz="1200" baseline="0" dirty="0"/>
              <a:t> Cosmos DB for low latency access. All the device telemetry from windows mobile devices is stored in a globally distributed database and with 100s of millions of devices out there, low latency was a key factor in deciding on the right data store.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027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Cosmos DB exposes multiple well-defined consistency models</a:t>
            </a:r>
            <a:r>
              <a:rPr lang="en-US" dirty="0"/>
              <a:t>: Databases today only offer two extreme choices for consistency – “strong” consistency and “eventual” consistency. In contrast, Cosmos DB is the first production globally distributed database service to have harvested a set of useful consistency models from decades of research and have operationalized them. Cosmos DB offers </a:t>
            </a:r>
            <a:r>
              <a:rPr lang="en-US" dirty="0">
                <a:hlinkClick r:id="rId3"/>
              </a:rPr>
              <a:t>five well-defined consistency models</a:t>
            </a:r>
            <a:r>
              <a:rPr lang="en-US" dirty="0"/>
              <a:t> which provide clear tradeoffs with respect to latency/availability, backed by SLAs.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dirty="0">
                <a:latin typeface="+mn-lt"/>
              </a:rPr>
              <a:t>While most database services force you to choose between strong or eventual consistency, Azure Cosmos DB provides </a:t>
            </a:r>
            <a:r>
              <a:rPr lang="en-US" sz="1200" b="1" dirty="0">
                <a:latin typeface="+mn-lt"/>
              </a:rPr>
              <a:t>multiple well-defined, intuitive consistency choices</a:t>
            </a:r>
            <a:r>
              <a:rPr lang="en-US" sz="1200" dirty="0">
                <a:latin typeface="+mn-lt"/>
              </a:rPr>
              <a:t> – so you can select just the right one for your app. </a:t>
            </a:r>
          </a:p>
          <a:p>
            <a:endParaRPr lang="en-US" sz="1200" dirty="0">
              <a:latin typeface="+mn-lt"/>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Lets discuss the Cosmos DB - 5 well-defined, precise, consistency models to choose from</a:t>
            </a:r>
          </a:p>
          <a:p>
            <a:pPr marL="1085850" lvl="2" indent="-171450">
              <a:buFont typeface="Arial" panose="020B0604020202020204" pitchFamily="34" charset="0"/>
              <a:buChar char="•"/>
            </a:pPr>
            <a:r>
              <a:rPr lang="en-US" b="1" dirty="0"/>
              <a:t>Consistency Levels and guarantees</a:t>
            </a:r>
            <a:endParaRPr lang="en-US" dirty="0"/>
          </a:p>
          <a:p>
            <a:pPr marL="1085850" lvl="2" indent="-171450">
              <a:buFont typeface="Arial" panose="020B0604020202020204" pitchFamily="34" charset="0"/>
              <a:buChar char="•"/>
            </a:pPr>
            <a:r>
              <a:rPr lang="en-US" dirty="0"/>
              <a:t>Consistency </a:t>
            </a:r>
            <a:r>
              <a:rPr lang="en-US" dirty="0" err="1"/>
              <a:t>LevelGuarantees</a:t>
            </a:r>
            <a:endParaRPr lang="en-US" dirty="0"/>
          </a:p>
          <a:p>
            <a:pPr marL="1085850" lvl="2" indent="-171450">
              <a:buFont typeface="Arial" panose="020B0604020202020204" pitchFamily="34" charset="0"/>
              <a:buChar char="•"/>
            </a:pPr>
            <a:endParaRPr lang="en-US" dirty="0">
              <a:effectLst/>
            </a:endParaRPr>
          </a:p>
          <a:p>
            <a:pPr marL="1085850" lvl="2" indent="-171450">
              <a:buFont typeface="Arial" panose="020B0604020202020204" pitchFamily="34" charset="0"/>
              <a:buChar char="•"/>
            </a:pPr>
            <a:r>
              <a:rPr lang="en-US" dirty="0">
                <a:effectLst/>
              </a:rPr>
              <a:t>Strong – Linearizability</a:t>
            </a:r>
          </a:p>
          <a:p>
            <a:pPr marL="1085850" lvl="2" indent="-171450">
              <a:buFont typeface="Arial" panose="020B0604020202020204" pitchFamily="34" charset="0"/>
              <a:buChar char="•"/>
            </a:pPr>
            <a:r>
              <a:rPr lang="en-US" dirty="0">
                <a:effectLst/>
              </a:rPr>
              <a:t>Bounded Staleness</a:t>
            </a:r>
            <a:r>
              <a:rPr lang="en-US" baseline="0" dirty="0">
                <a:effectLst/>
              </a:rPr>
              <a:t> - </a:t>
            </a:r>
            <a:r>
              <a:rPr lang="en-US" dirty="0">
                <a:effectLst/>
              </a:rPr>
              <a:t>Reads lag behind writes by k prefixes or t interval</a:t>
            </a:r>
          </a:p>
          <a:p>
            <a:pPr marL="1085850" lvl="2" indent="-171450">
              <a:buFont typeface="Arial" panose="020B0604020202020204" pitchFamily="34" charset="0"/>
              <a:buChar char="•"/>
            </a:pPr>
            <a:r>
              <a:rPr lang="en-US" dirty="0">
                <a:effectLst/>
              </a:rPr>
              <a:t>Session - Monotonic reads, monotonic writes, read-your-writes, write-follows-reads</a:t>
            </a:r>
          </a:p>
          <a:p>
            <a:pPr marL="1085850" lvl="2" indent="-171450">
              <a:buFont typeface="Arial" panose="020B0604020202020204" pitchFamily="34" charset="0"/>
              <a:buChar char="•"/>
            </a:pPr>
            <a:r>
              <a:rPr lang="en-US" dirty="0">
                <a:effectLst/>
              </a:rPr>
              <a:t>Consistent Prefix - Updates returned are some prefix of all the updates, with no gaps</a:t>
            </a:r>
          </a:p>
          <a:p>
            <a:pPr marL="1085850" lvl="2" indent="-171450">
              <a:buFont typeface="Arial" panose="020B0604020202020204" pitchFamily="34" charset="0"/>
              <a:buChar char="•"/>
            </a:pPr>
            <a:r>
              <a:rPr lang="en-US" dirty="0" err="1">
                <a:effectLst/>
              </a:rPr>
              <a:t>EventualOut</a:t>
            </a:r>
            <a:r>
              <a:rPr lang="en-US" dirty="0">
                <a:effectLst/>
              </a:rPr>
              <a:t> of order reads</a:t>
            </a:r>
          </a:p>
          <a:p>
            <a:pPr marL="1085850" lvl="2" indent="-171450">
              <a:buFont typeface="Arial" panose="020B0604020202020204" pitchFamily="34" charset="0"/>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 can change your choice anytime via API</a:t>
            </a: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You can override it on a per request basis</a:t>
            </a: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9415" indent="-349415">
              <a:spcAft>
                <a:spcPts val="0"/>
              </a:spcAft>
              <a:buFont typeface="Symbol" panose="05050102010706020507" pitchFamily="18" charset="2"/>
              <a:buChar char=""/>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ACID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All read and write requests are wrapped in a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Language integrated batch transactions</a:t>
            </a:r>
          </a:p>
          <a:p>
            <a:pPr marL="757066" lvl="1" indent="-291179">
              <a:spcAft>
                <a:spcPts val="0"/>
              </a:spcAft>
              <a:buFont typeface="Courier New" panose="02070309020205020404" pitchFamily="49" charset="0"/>
              <a:buChar char="o"/>
            </a:pPr>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Snapshot isolation by default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033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Only service with financially-backed SLAs for millisecond latency at the 99th percentile, 99.99% HA and guaranteed throughput and consistency</a:t>
            </a:r>
          </a:p>
          <a:p>
            <a:endParaRPr lang="en-US" sz="1200" b="0" kern="1200" dirty="0">
              <a:solidFill>
                <a:schemeClr val="tx1"/>
              </a:solidFill>
              <a:effectLst/>
              <a:latin typeface="+mn-lt"/>
              <a:ea typeface="+mn-ea"/>
              <a:cs typeface="+mn-cs"/>
            </a:endParaRPr>
          </a:p>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 </a:t>
            </a:r>
          </a:p>
          <a:p>
            <a:pPr lvl="1"/>
            <a:r>
              <a:rPr lang="en-US" dirty="0">
                <a:solidFill>
                  <a:schemeClr val="bg1"/>
                </a:solidFill>
                <a:latin typeface="Segoe UI Light" panose="020B0502040204020203" pitchFamily="34" charset="0"/>
                <a:cs typeface="Segoe UI Light" panose="020B0502040204020203" pitchFamily="34" charset="0"/>
              </a:rPr>
              <a:t>99.999% across regions</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endParaRPr lang="en-US" sz="1200" b="0" kern="1200" dirty="0">
              <a:solidFill>
                <a:schemeClr val="tx1"/>
              </a:solidFill>
              <a:effectLst/>
              <a:latin typeface="+mn-lt"/>
              <a:ea typeface="+mn-ea"/>
              <a:cs typeface="+mn-cs"/>
            </a:endParaRPr>
          </a:p>
          <a:p>
            <a:r>
              <a:rPr lang="en-US" sz="1200" b="1" dirty="0">
                <a:solidFill>
                  <a:schemeClr val="accent3"/>
                </a:solidFill>
                <a:latin typeface="Segoe UI Semibold" charset="0"/>
                <a:ea typeface="Segoe UI Semibold" charset="0"/>
                <a:cs typeface="Segoe UI Semibold" charset="0"/>
              </a:rPr>
              <a:t>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2451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Cosmos DB allows developers to model real world in its true form</a:t>
            </a:r>
            <a:r>
              <a:rPr lang="en-US" dirty="0"/>
              <a:t>: No data is born relational. Cosmos DB allows developers to store and query their data in its original form. It exposes graph, documents, key-values, column-family data models and will enable others. The multi-model and multi-API capabilities remove the friction, allowing you to build with any data model and API.</a:t>
            </a:r>
          </a:p>
          <a:p>
            <a:endParaRPr lang="en-US" dirty="0"/>
          </a:p>
          <a:p>
            <a:r>
              <a:rPr lang="en-US" u="sng" dirty="0"/>
              <a:t>Cosmos DB meets developers where they are</a:t>
            </a:r>
            <a:r>
              <a:rPr lang="en-US" dirty="0"/>
              <a:t>: Cosmos DB offers a multitude of APIs to access and query data including, SQL and various popular OSS APIs.</a:t>
            </a:r>
          </a:p>
          <a:p>
            <a:r>
              <a:rPr lang="en-US" dirty="0"/>
              <a:t>(APIs including </a:t>
            </a:r>
            <a:r>
              <a:rPr lang="en-US" dirty="0">
                <a:hlinkClick r:id="rId3"/>
              </a:rPr>
              <a:t>SQL (Document DB), JavaScript</a:t>
            </a:r>
            <a:r>
              <a:rPr lang="en-US" dirty="0"/>
              <a:t>, </a:t>
            </a:r>
            <a:r>
              <a:rPr lang="en-US" dirty="0">
                <a:hlinkClick r:id="rId4"/>
              </a:rPr>
              <a:t>Gremlin</a:t>
            </a:r>
            <a:r>
              <a:rPr lang="en-US" dirty="0"/>
              <a:t>, </a:t>
            </a:r>
            <a:r>
              <a:rPr lang="en-US" dirty="0">
                <a:hlinkClick r:id="rId5"/>
              </a:rPr>
              <a:t>MongoDB</a:t>
            </a:r>
            <a:r>
              <a:rPr lang="en-US" dirty="0"/>
              <a:t>, and </a:t>
            </a:r>
            <a:r>
              <a:rPr lang="en-US" dirty="0">
                <a:hlinkClick r:id="rId6"/>
              </a:rPr>
              <a:t>Azure Table storage</a:t>
            </a:r>
            <a:r>
              <a:rPr lang="en-US" dirty="0"/>
              <a:t> to query your data.- More to come.)</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5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734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With digital transformation in mind, let’s focus on how SQL Database provides the low-cost, low-friction option to migrating your SQL Server data at scale to SQL Database – without having to re-architect your apps.</a:t>
            </a:r>
          </a:p>
          <a:p>
            <a:endParaRPr lang="en-US" b="1" dirty="0"/>
          </a:p>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lift-and-shift to a fully-managed PaaS, without re-designing the application. SQL Database Managed Instance provides high compatibility with the on-premises SQL Server programming model and out-of-box support for the large majority of SQL Server features and accompanying tools and services.</a:t>
            </a:r>
          </a:p>
          <a:p>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PaaS features. </a:t>
            </a:r>
          </a:p>
          <a:p>
            <a:endParaRPr lang="en-US" b="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262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3367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7409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622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36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How many</a:t>
            </a:r>
            <a:r>
              <a:rPr lang="en-US" baseline="0" dirty="0"/>
              <a:t> people know what SSAS cubes 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8909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D995A-9394-46D5-9C49-13F10C72ADA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68965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077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2724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212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9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6641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953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140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742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95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overview shows that Microsoft has been delivering BI capabilities to help customers model, analyze, and deliver business insights, which can be consumed by business users on mobile devices, on the web or embedded in apps.  Most capabilities have been available on-premises with SQL Server Analysis Services and Reporting Services as well as Power BI Desktop and Excel.</a:t>
            </a:r>
          </a:p>
          <a:p>
            <a:r>
              <a:rPr lang="en-US" sz="900" kern="1200" dirty="0">
                <a:solidFill>
                  <a:schemeClr val="tx1"/>
                </a:solidFill>
                <a:effectLst/>
                <a:latin typeface="Segoe UI Light" pitchFamily="34" charset="0"/>
                <a:ea typeface="+mn-ea"/>
                <a:cs typeface="+mn-cs"/>
              </a:rPr>
              <a:t>In the cloud, we were primarily relying on Power BI to deliver business insights – with data connections to many cloud data sources and SaaS apps. In addition to cloud data sources customers can access on-premises data sources such as SQL Server Analysis Services using the on-premises data gateway.  </a:t>
            </a:r>
          </a:p>
          <a:p>
            <a:r>
              <a:rPr lang="en-US" sz="900" kern="1200" dirty="0">
                <a:solidFill>
                  <a:schemeClr val="tx1"/>
                </a:solidFill>
                <a:effectLst/>
                <a:latin typeface="Segoe UI Light" pitchFamily="34" charset="0"/>
                <a:ea typeface="+mn-ea"/>
                <a:cs typeface="+mn-cs"/>
              </a:rPr>
              <a:t>To help customers analyze high volumes of data, which might already be stored in the cloud, for example in an Azure SQL Data Warehouse, we are now enabling BI semantic data modeling capabilities in the cloud.</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Analysis Services, is based on the proven analytics engine in SQL Server 2016 Analysis Services. Customers can access data sources across on-premises and the cloud, model that data, and provide business users with a simplified view of their data to enable interactive self-service BI and data discovery using their preferred data visualization tool.</a:t>
            </a:r>
          </a:p>
          <a:p>
            <a:r>
              <a:rPr lang="en-US" sz="900" kern="1200" dirty="0">
                <a:solidFill>
                  <a:schemeClr val="tx1"/>
                </a:solidFill>
                <a:effectLst/>
                <a:latin typeface="Segoe UI Light" pitchFamily="34" charset="0"/>
                <a:ea typeface="+mn-ea"/>
                <a:cs typeface="+mn-cs"/>
              </a:rPr>
              <a:t>Let’s take a look at the benefits of Azure Analysis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239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7191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61CD80A-2C6F-4E39-942E-4436C667F56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88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3688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F019A4-C508-427F-AE56-D8E43EAC37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2326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53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06196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0771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7473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2067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82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Key points: </a:t>
            </a:r>
            <a:r>
              <a:rPr lang="en-US" sz="900" b="0" kern="1200" dirty="0">
                <a:solidFill>
                  <a:schemeClr val="tx1"/>
                </a:solidFill>
                <a:effectLst/>
                <a:latin typeface="Segoe UI Light" pitchFamily="34" charset="0"/>
                <a:ea typeface="+mn-ea"/>
                <a:cs typeface="+mn-cs"/>
              </a:rPr>
              <a:t>Summarize key benefits for Azure Analysis Services</a:t>
            </a:r>
            <a:endParaRPr lang="en-US" sz="900" b="1" kern="1200" dirty="0">
              <a:solidFill>
                <a:schemeClr val="tx1"/>
              </a:solidFill>
              <a:effectLst/>
              <a:latin typeface="Segoe UI Light" pitchFamily="34" charset="0"/>
              <a:ea typeface="+mn-ea"/>
              <a:cs typeface="+mn-cs"/>
            </a:endParaRP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baseline="0" dirty="0"/>
              <a:t>Azure Analysis Services helps you transform complex data from </a:t>
            </a:r>
            <a:r>
              <a:rPr lang="en-US" sz="900" b="1" kern="1200" baseline="0" dirty="0">
                <a:solidFill>
                  <a:schemeClr val="tx1"/>
                </a:solidFill>
                <a:latin typeface="Segoe UI Light" pitchFamily="34" charset="0"/>
                <a:ea typeface="+mn-ea"/>
                <a:cs typeface="+mn-cs"/>
              </a:rPr>
              <a:t>different data sources into a BI semantic model, so users in your organization can easily gain insights by connecting to the data models using tools like Excel, Power BI, and others to create reports and perform ad hoc data analysis</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1"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1" baseline="0" dirty="0"/>
              <a:t>Talk Track</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u="sng" baseline="0" dirty="0"/>
              <a:t>Transform Complex Data into rich BI semantic models:</a:t>
            </a:r>
            <a:r>
              <a:rPr lang="en-US" sz="900" b="0" baseline="0" dirty="0"/>
              <a:t> Azure Analysis Services Analysis Services helps you transform complex data into a single business user friendly data model making it easy for business users to understand and analyze data across different data sources. </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u="sng" baseline="0" dirty="0"/>
              <a:t>Gain instant insights with in-memory cache using your preferred visualization tools :</a:t>
            </a:r>
            <a:r>
              <a:rPr lang="en-US" sz="900" b="0" baseline="0" dirty="0"/>
              <a:t> </a:t>
            </a:r>
            <a:r>
              <a:rPr lang="en-US" sz="900" dirty="0"/>
              <a:t>Not only can business users get</a:t>
            </a:r>
            <a:r>
              <a:rPr lang="en-US" sz="900" baseline="0" dirty="0"/>
              <a:t> insights from data easily </a:t>
            </a:r>
            <a:r>
              <a:rPr lang="en-US" sz="900" b="0" i="0" u="none" strike="noStrike" kern="1200" dirty="0">
                <a:solidFill>
                  <a:schemeClr val="tx1"/>
                </a:solidFill>
                <a:effectLst/>
                <a:latin typeface="Segoe UI Light" pitchFamily="34" charset="0"/>
                <a:ea typeface="+mn-ea"/>
                <a:cs typeface="+mn-cs"/>
              </a:rPr>
              <a:t>using their preferred data visualization tool,</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whether it is Power BI, Excel or other major data visualization tools</a:t>
            </a:r>
            <a:r>
              <a:rPr lang="en-US" sz="900" baseline="0" dirty="0"/>
              <a:t>,</a:t>
            </a:r>
            <a:r>
              <a:rPr lang="en-US" sz="900" dirty="0"/>
              <a:t> but with the in-memory cache capabilities of Azure Analysis Services,</a:t>
            </a:r>
            <a:r>
              <a:rPr lang="en-US" sz="900" baseline="0" dirty="0"/>
              <a:t> users can gain insights </a:t>
            </a:r>
            <a:r>
              <a:rPr lang="en-US" sz="900" b="0" i="0" u="none" strike="noStrike" kern="1200" dirty="0">
                <a:solidFill>
                  <a:schemeClr val="tx1"/>
                </a:solidFill>
                <a:effectLst/>
                <a:latin typeface="Segoe UI Light" pitchFamily="34" charset="0"/>
                <a:ea typeface="+mn-ea"/>
                <a:cs typeface="+mn-cs"/>
              </a:rPr>
              <a:t>over billions of rows of data </a:t>
            </a:r>
            <a:r>
              <a:rPr lang="en-US" sz="900" baseline="0" dirty="0"/>
              <a:t>at the speed of thought</a:t>
            </a: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sng" strike="noStrike" kern="1200" dirty="0">
                <a:solidFill>
                  <a:schemeClr val="tx1"/>
                </a:solidFill>
                <a:effectLst/>
                <a:latin typeface="Segoe UI Light" pitchFamily="34" charset="0"/>
                <a:ea typeface="+mn-ea"/>
                <a:cs typeface="+mn-cs"/>
              </a:rPr>
              <a:t>Proven Technology: </a:t>
            </a:r>
            <a:r>
              <a:rPr lang="en-US" sz="900" b="0" i="0" u="none" strike="noStrike" kern="1200" dirty="0">
                <a:solidFill>
                  <a:schemeClr val="tx1"/>
                </a:solidFill>
                <a:effectLst/>
                <a:latin typeface="Segoe UI Light" pitchFamily="34" charset="0"/>
                <a:ea typeface="+mn-ea"/>
                <a:cs typeface="+mn-cs"/>
              </a:rPr>
              <a:t>Azure Analysis Services is based on the proven analytics engine in SQL Server 2016 Analysis Services, that has helped organizations turn complex data into a trusted, single source of truth for years. This means that BI professionals who are familiar with SQL Server Analysis Services, tabular models can get started quickly and do not need to learn new tools or skills. </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sng" strike="noStrike" kern="1200" dirty="0">
                <a:solidFill>
                  <a:schemeClr val="tx1"/>
                </a:solidFill>
                <a:effectLst/>
                <a:latin typeface="Segoe UI Light" pitchFamily="34" charset="0"/>
                <a:ea typeface="+mn-ea"/>
                <a:cs typeface="+mn-cs"/>
              </a:rPr>
              <a:t>Analytics engine as-a-service (provision</a:t>
            </a:r>
            <a:r>
              <a:rPr lang="en-US" sz="900" b="0" i="0" u="sng" strike="noStrike" kern="1200" baseline="0" dirty="0">
                <a:solidFill>
                  <a:schemeClr val="tx1"/>
                </a:solidFill>
                <a:effectLst/>
                <a:latin typeface="Segoe UI Light" pitchFamily="34" charset="0"/>
                <a:ea typeface="+mn-ea"/>
                <a:cs typeface="+mn-cs"/>
              </a:rPr>
              <a:t> fast, scale faster)</a:t>
            </a:r>
            <a:r>
              <a:rPr lang="en-US" sz="900" b="0" i="0" u="sng" strike="noStrike" kern="1200" dirty="0">
                <a:solidFill>
                  <a:schemeClr val="tx1"/>
                </a:solidFill>
                <a:effectLst/>
                <a:latin typeface="Segoe UI Light" pitchFamily="34" charset="0"/>
                <a:ea typeface="+mn-ea"/>
                <a:cs typeface="+mn-cs"/>
              </a:rPr>
              <a:t>:</a:t>
            </a:r>
            <a:r>
              <a:rPr lang="en-US" sz="900" b="0" i="0" u="none" strike="noStrike" kern="1200" baseline="0" dirty="0">
                <a:solidFill>
                  <a:schemeClr val="tx1"/>
                </a:solidFill>
                <a:effectLst/>
                <a:latin typeface="Segoe UI Light" pitchFamily="34" charset="0"/>
                <a:ea typeface="+mn-ea"/>
                <a:cs typeface="+mn-cs"/>
              </a:rPr>
              <a:t> The same proven enterprise grade BI platform is now available as a fully managed service in Azure. </a:t>
            </a:r>
            <a:r>
              <a:rPr lang="en-US" sz="900" b="0" i="0" u="none" strike="noStrike" kern="1200" dirty="0">
                <a:solidFill>
                  <a:schemeClr val="tx1"/>
                </a:solidFill>
                <a:effectLst/>
                <a:latin typeface="Segoe UI Light" pitchFamily="34" charset="0"/>
                <a:ea typeface="+mn-ea"/>
                <a:cs typeface="+mn-cs"/>
              </a:rPr>
              <a:t>With the power of the</a:t>
            </a:r>
            <a:r>
              <a:rPr lang="en-US" sz="900" b="0" i="0" u="none" strike="noStrike" kern="1200" baseline="0" dirty="0">
                <a:solidFill>
                  <a:schemeClr val="tx1"/>
                </a:solidFill>
                <a:effectLst/>
                <a:latin typeface="Segoe UI Light" pitchFamily="34" charset="0"/>
                <a:ea typeface="+mn-ea"/>
                <a:cs typeface="+mn-cs"/>
              </a:rPr>
              <a:t> trusted Microsoft </a:t>
            </a:r>
            <a:r>
              <a:rPr lang="en-US" sz="900" b="0" i="0" u="none" strike="noStrike" kern="1200" dirty="0">
                <a:solidFill>
                  <a:schemeClr val="tx1"/>
                </a:solidFill>
                <a:effectLst/>
                <a:latin typeface="Segoe UI Light" pitchFamily="34" charset="0"/>
                <a:ea typeface="+mn-ea"/>
                <a:cs typeface="+mn-cs"/>
              </a:rPr>
              <a:t>Cloud, you do not need to manage infrastructure on-premises and can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benefit from the scalability of the cloud. Additionally</a:t>
            </a:r>
            <a:r>
              <a:rPr lang="en-US" sz="900" b="0" i="0" u="none" strike="noStrik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you can use Azure Resource Manager to create and deploy an Azure Analysis Services instance within seconds, and use backup restore to quickly move your existing models to Azure Analysis Services and take advantage of the scale, flexibility and management benefits of the cloud. Scale up, scale down, or pause the service and pay only for what you use.</a:t>
            </a: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900" b="0" i="0" u="none" strike="noStrike" kern="1200" dirty="0">
                <a:solidFill>
                  <a:schemeClr val="tx1"/>
                </a:solidFill>
                <a:effectLst/>
                <a:latin typeface="Segoe UI Light" pitchFamily="34" charset="0"/>
                <a:ea typeface="+mn-ea"/>
                <a:cs typeface="+mn-cs"/>
              </a:rPr>
              <a:t>Azure Analysis Services is built for Hybrid</a:t>
            </a:r>
            <a:r>
              <a:rPr lang="en-US" sz="900" b="0" i="0" u="none" strike="noStrike" kern="1200" baseline="0" dirty="0">
                <a:solidFill>
                  <a:schemeClr val="tx1"/>
                </a:solidFill>
                <a:effectLst/>
                <a:latin typeface="Segoe UI Light" pitchFamily="34" charset="0"/>
                <a:ea typeface="+mn-ea"/>
                <a:cs typeface="+mn-cs"/>
              </a:rPr>
              <a:t> BI - </a:t>
            </a:r>
            <a:r>
              <a:rPr lang="en-US" sz="900" b="0" i="0" u="none" strike="noStrike" kern="1200" dirty="0">
                <a:solidFill>
                  <a:schemeClr val="tx1"/>
                </a:solidFill>
                <a:effectLst/>
                <a:latin typeface="Segoe UI Light" pitchFamily="34" charset="0"/>
                <a:ea typeface="+mn-ea"/>
                <a:cs typeface="+mn-cs"/>
              </a:rPr>
              <a:t>Organizations store data in the cloud and on-premises. Azure Analysis Services is built for hybrid data. Data can be access in the cloud, on-premises or a combination of both, enabling a hybrid solution. So - you do not have to move on-premises data to the cloud. </a:t>
            </a:r>
            <a:endParaRPr lang="en-US" sz="900" b="0" baseline="0"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br>
              <a:rPr lang="en-US" sz="1200" b="0" i="0" u="none" strike="noStrike" kern="1200" dirty="0">
                <a:solidFill>
                  <a:schemeClr val="tx1"/>
                </a:solidFill>
                <a:effectLst/>
                <a:latin typeface="Segoe UI Light" pitchFamily="34" charset="0"/>
                <a:ea typeface="+mn-ea"/>
                <a:cs typeface="+mn-cs"/>
              </a:rPr>
            </a:br>
            <a:r>
              <a:rPr lang="en-US" sz="1200" b="0" i="0" u="none" strike="noStrike" kern="1200" dirty="0">
                <a:solidFill>
                  <a:schemeClr val="tx1"/>
                </a:solidFill>
                <a:effectLst/>
                <a:latin typeface="Segoe UI Light" pitchFamily="34" charset="0"/>
                <a:ea typeface="+mn-ea"/>
                <a:cs typeface="+mn-cs"/>
              </a:rPr>
              <a:t>To summarize, Azure Analysis Services is simple to use – it is easy to get started, you can use your existing skills to create BI semantic models, and your favorite data visualizations tools to analyze your data.</a:t>
            </a:r>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5092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0078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69BD2-67F6-43A1-A2DB-9D24960C08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43103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69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42618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267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1497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2400" b="1" dirty="0"/>
          </a:p>
          <a:p>
            <a:pPr marL="0" marR="0" lvl="0" indent="0" algn="l" defTabSz="932742" rtl="0" eaLnBrk="1" fontAlgn="base" latinLnBrk="0" hangingPunct="1">
              <a:lnSpc>
                <a:spcPct val="90000"/>
              </a:lnSpc>
              <a:spcBef>
                <a:spcPts val="0"/>
              </a:spcBef>
              <a:spcAft>
                <a:spcPts val="340"/>
              </a:spcAft>
              <a:buClrTx/>
              <a:buSzTx/>
              <a:buFontTx/>
              <a:buNone/>
              <a:tabLst/>
              <a:defRPr/>
            </a:pPr>
            <a:r>
              <a:rPr lang="en-US" sz="2400" dirty="0"/>
              <a:t>Azure managed database services</a:t>
            </a:r>
            <a:r>
              <a:rPr lang="en-US" sz="2400" baseline="0" dirty="0"/>
              <a:t> has re-defined the managed service for app developers taking most of the complex considerations out and having developers focus on what they do best – create rich and intelligent apps.</a:t>
            </a:r>
            <a:endParaRPr lang="en-US" sz="2400" dirty="0"/>
          </a:p>
          <a:p>
            <a:pPr fontAlgn="base"/>
            <a:endParaRPr lang="en-US" sz="2400" b="1" dirty="0"/>
          </a:p>
          <a:p>
            <a:pPr fontAlgn="base"/>
            <a:r>
              <a:rPr lang="en-US" sz="2400" b="1" dirty="0"/>
              <a:t>Azure Database for PostgreSQL</a:t>
            </a:r>
            <a:r>
              <a:rPr lang="en-US" sz="2400" dirty="0"/>
              <a:t> and </a:t>
            </a:r>
            <a:r>
              <a:rPr lang="en-US" sz="2400" b="1" dirty="0"/>
              <a:t>MySQL</a:t>
            </a:r>
            <a:r>
              <a:rPr lang="en-US" sz="2400" dirty="0"/>
              <a:t> provides just this kind of choice. </a:t>
            </a:r>
          </a:p>
          <a:p>
            <a:pPr marL="0" indent="0" fontAlgn="base">
              <a:buNone/>
            </a:pPr>
            <a:r>
              <a:rPr lang="en-US" sz="2400" dirty="0"/>
              <a:t> </a:t>
            </a:r>
          </a:p>
          <a:p>
            <a:pPr fontAlgn="base"/>
            <a:r>
              <a:rPr lang="en-US" sz="2400" dirty="0"/>
              <a:t>The services run on the same platform as Azure SQL Database, which means you </a:t>
            </a:r>
            <a:r>
              <a:rPr lang="en-US" sz="2400" b="1" dirty="0"/>
              <a:t>get all the capabilities you want in a managed database service</a:t>
            </a:r>
            <a:endParaRPr lang="en-US" sz="2400" dirty="0"/>
          </a:p>
          <a:p>
            <a:pPr fontAlgn="base"/>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1456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 me take some time to go through this at a little more depth. </a:t>
            </a:r>
          </a:p>
          <a:p>
            <a:endParaRPr lang="en-US" baseline="0" dirty="0"/>
          </a:p>
          <a:p>
            <a:r>
              <a:rPr lang="en-US" baseline="0" dirty="0"/>
              <a:t>The Azure RDMS platform is intelligent, secure and flexible. Built on top of the scalable Azure compute, storage fabric, and the Azure cloud that is available in more regions than any other clouds, this platform has been serving SQLDB and SQLDW services for many years with several key innovations. It is this fabric, that delivers capabilities such as built-in HA, backup/restore services, full isolation for each database with resource governance, monitoring and performance tuning and advisors features. </a:t>
            </a:r>
          </a:p>
          <a:p>
            <a:endParaRPr lang="en-US" baseline="0" dirty="0"/>
          </a:p>
          <a:p>
            <a:r>
              <a:rPr lang="en-US" baseline="0" dirty="0"/>
              <a:t>Now, this same platform is extended to bring two additional database managed services </a:t>
            </a:r>
            <a:r>
              <a:rPr lang="en-US" baseline="0" dirty="0" err="1"/>
              <a:t>i.e</a:t>
            </a:r>
            <a:r>
              <a:rPr lang="en-US" baseline="0" dirty="0"/>
              <a:t>, MySQL and PostgreSQL. We are using the community version of MySQL and PostgreSQL database engines, bringing in more choices for app developers to choose their favorite database for app development. All these services are integrated with the other data services and app services to deliver seamless app development and deployment experience. </a:t>
            </a:r>
          </a:p>
          <a:p>
            <a:pPr marL="291436" indent="-291436">
              <a:spcBef>
                <a:spcPts val="1224"/>
              </a:spcBef>
              <a:spcAft>
                <a:spcPts val="612"/>
              </a:spcAft>
              <a:buFont typeface="Arial" panose="020B0604020202020204" pitchFamily="34" charset="0"/>
              <a:buChar char="•"/>
            </a:pPr>
            <a:r>
              <a:rPr lang="en-US" sz="900" dirty="0">
                <a:solidFill>
                  <a:srgbClr val="FFFFFF"/>
                </a:solidFill>
                <a:cs typeface="Segoe UI" panose="020B0502040204020203" pitchFamily="34" charset="0"/>
              </a:rPr>
              <a:t>Managed cloud database built for application developers that need choice</a:t>
            </a:r>
          </a:p>
          <a:p>
            <a:pPr marL="291436" indent="-291436">
              <a:spcBef>
                <a:spcPts val="1224"/>
              </a:spcBef>
              <a:spcAft>
                <a:spcPts val="612"/>
              </a:spcAft>
              <a:buFont typeface="Arial" panose="020B0604020202020204" pitchFamily="34" charset="0"/>
              <a:buChar char="•"/>
            </a:pPr>
            <a:r>
              <a:rPr lang="en-US" sz="900" dirty="0">
                <a:solidFill>
                  <a:srgbClr val="FFFFFF"/>
                </a:solidFill>
                <a:cs typeface="Segoe UI" panose="020B0502040204020203" pitchFamily="34" charset="0"/>
              </a:rPr>
              <a:t>Scale on-the-fly without application down time</a:t>
            </a:r>
          </a:p>
          <a:p>
            <a:pPr marL="291436" indent="-291436">
              <a:spcBef>
                <a:spcPts val="1224"/>
              </a:spcBef>
              <a:spcAft>
                <a:spcPts val="612"/>
              </a:spcAft>
              <a:buFont typeface="Arial" panose="020B0604020202020204" pitchFamily="34" charset="0"/>
              <a:buChar char="•"/>
            </a:pPr>
            <a:r>
              <a:rPr lang="en-US" sz="900" dirty="0">
                <a:solidFill>
                  <a:srgbClr val="FFFFFF"/>
                </a:solidFill>
                <a:cs typeface="Segoe UI" panose="020B0502040204020203" pitchFamily="34" charset="0"/>
              </a:rPr>
              <a:t>Built-in HA and security that requires no additional setup or configuration</a:t>
            </a:r>
          </a:p>
          <a:p>
            <a:pPr marL="291436" indent="-291436">
              <a:spcBef>
                <a:spcPts val="1224"/>
              </a:spcBef>
              <a:spcAft>
                <a:spcPts val="612"/>
              </a:spcAft>
              <a:buFont typeface="Arial" panose="020B0604020202020204" pitchFamily="34" charset="0"/>
              <a:buChar char="•"/>
            </a:pPr>
            <a:r>
              <a:rPr lang="en-US" sz="900" dirty="0"/>
              <a:t>Use of native tools, drivers and libraries</a:t>
            </a:r>
            <a:endParaRPr lang="en-US" sz="900" dirty="0">
              <a:solidFill>
                <a:srgbClr val="FFFFFF"/>
              </a:solidFill>
              <a:cs typeface="Segoe UI" panose="020B0502040204020203" pitchFamily="34" charset="0"/>
            </a:endParaRP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9A995-4568-46E8-8D9C-53A8C4B4CD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68142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Azure</a:t>
            </a:r>
            <a:r>
              <a:rPr lang="en-US" baseline="0" dirty="0"/>
              <a:t> resources, MySQL/PostgreSQL servers are created in a specific region. </a:t>
            </a:r>
          </a:p>
          <a:p>
            <a:r>
              <a:rPr lang="en-US" b="1" baseline="0" dirty="0"/>
              <a:t>Management Plane</a:t>
            </a:r>
          </a:p>
          <a:p>
            <a:r>
              <a:rPr lang="en-US" baseline="0" dirty="0"/>
              <a:t>PostgreSQL/MySQL database servers are created within the context of a logical ‘server’.  The </a:t>
            </a:r>
            <a:r>
              <a:rPr lang="en-US" b="1" baseline="0" dirty="0"/>
              <a:t>server</a:t>
            </a:r>
            <a:r>
              <a:rPr lang="en-US" baseline="0" dirty="0"/>
              <a:t> is an Azure resource, defined within a resource group which can contain resources of any type.  A server is a logical container for one or more databases.  A server is pinned to the region in which it was created and can host from one to many databases within that server in that region. The server also acts as a scope for management – for example, backup/restore, monitoring, alerting, error logs, etc. Finally, the server acts as a logical endpoint for connecting to the database via the data plane.</a:t>
            </a:r>
          </a:p>
          <a:p>
            <a:endParaRPr lang="en-US" baseline="0" dirty="0"/>
          </a:p>
          <a:p>
            <a:r>
              <a:rPr lang="en-US" baseline="0" dirty="0"/>
              <a:t>We do not specify limits on how many databases you can have on each server. Users are expected to manage the server resources as all databases would simply share the available resources within the server.</a:t>
            </a:r>
          </a:p>
          <a:p>
            <a:endParaRPr lang="en-US" baseline="0" dirty="0"/>
          </a:p>
          <a:p>
            <a:r>
              <a:rPr lang="en-US" baseline="0" dirty="0"/>
              <a:t>The PostgreSQL service then enables provisioning and management of servers and databases through a REST API that is exposed via the Azure Resource Management service (ARM). All management interaction with the service is enabled via these ARM APIs which provide additional capabilities that are common across all Azure services, including resource groups, which provide a scope for resource deployment, lifetime management (e.g. deleting a resource group deletes all the resources within that group), billing, auditing, metrics, and other services.  </a:t>
            </a:r>
          </a:p>
          <a:p>
            <a:endParaRPr lang="en-US" baseline="0" dirty="0"/>
          </a:p>
          <a:p>
            <a:r>
              <a:rPr lang="en-US" baseline="0" dirty="0"/>
              <a:t>A full set of PostgreSQL and MySQL server management experiences are enabled on top of the API. The Portal provides easy to use browsing and management of all features of the service along side experiences for all the other Azure services. A full set of cross platform CLI enables easy scriptable management.  </a:t>
            </a:r>
          </a:p>
          <a:p>
            <a:endParaRPr lang="en-US" baseline="0" dirty="0"/>
          </a:p>
          <a:p>
            <a:r>
              <a:rPr lang="en-US" b="1" baseline="0" dirty="0"/>
              <a:t>Data Plane</a:t>
            </a:r>
          </a:p>
          <a:p>
            <a:r>
              <a:rPr lang="en-US" b="0" baseline="0" dirty="0"/>
              <a:t>Data plane connections are made via native MySQL and PostgreSQL protocol, in the same way that connections are made to any MySQL or PostgreSQL database. Connections can occur from cloud applications in Azure or other clouds, or from desktops, servers, or from any platform/device with access to the cloud.  </a:t>
            </a:r>
          </a:p>
          <a:p>
            <a:endParaRPr lang="en-US" b="0" baseline="0" dirty="0"/>
          </a:p>
          <a:p>
            <a:r>
              <a:rPr lang="en-US" b="0" baseline="0" dirty="0"/>
              <a:t>PostgreSQL service supports the native PostgreSQL authentication and security model. Same with MySQL as well.</a:t>
            </a:r>
          </a:p>
          <a:p>
            <a:r>
              <a:rPr lang="en-US" b="0" baseline="0" dirty="0"/>
              <a:t>  </a:t>
            </a:r>
          </a:p>
          <a:p>
            <a:r>
              <a:rPr lang="en-US" b="0" baseline="0" dirty="0"/>
              <a:t>Database management and development tools are an important category of application that also connect via the native </a:t>
            </a:r>
            <a:r>
              <a:rPr lang="en-US" b="0" baseline="0" dirty="0" err="1"/>
              <a:t>postgresql</a:t>
            </a:r>
            <a:r>
              <a:rPr lang="en-US" b="0" baseline="0" dirty="0"/>
              <a:t> protocol. </a:t>
            </a:r>
            <a:endParaRPr lang="en-US" b="1"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9A995-4568-46E8-8D9C-53A8C4B4CD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207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 will provide a guaranteed</a:t>
            </a:r>
            <a:r>
              <a:rPr lang="en-US" baseline="0" dirty="0"/>
              <a:t> </a:t>
            </a:r>
            <a:r>
              <a:rPr lang="en-US" dirty="0"/>
              <a:t>high level of availability with a financially-backed SLA</a:t>
            </a:r>
            <a:r>
              <a:rPr lang="en-US" baseline="0" dirty="0"/>
              <a:t> of 99.99% at GA (General availability).</a:t>
            </a:r>
          </a:p>
          <a:p>
            <a:endParaRPr lang="en-US" baseline="0" dirty="0"/>
          </a:p>
          <a:p>
            <a:r>
              <a:rPr lang="en-US" baseline="0" dirty="0"/>
              <a:t>The HA (high availability) model is based on built-in mechanisms to fail over a database to a replica in the case of a node-level interruption.  This could occur because of a </a:t>
            </a:r>
            <a:r>
              <a:rPr lang="en-US" b="1" baseline="0" dirty="0"/>
              <a:t>hardware failure</a:t>
            </a:r>
            <a:r>
              <a:rPr lang="en-US" baseline="0" dirty="0"/>
              <a:t>, but also occurs in response to a service </a:t>
            </a:r>
            <a:r>
              <a:rPr lang="en-US" b="1" baseline="0" dirty="0"/>
              <a:t>deployment or patch to the OS or PostgreSQL/MySQL engine</a:t>
            </a:r>
            <a:r>
              <a:rPr lang="en-US" baseline="0" dirty="0"/>
              <a:t>.  </a:t>
            </a:r>
          </a:p>
          <a:p>
            <a:endParaRPr lang="en-US" baseline="0" dirty="0"/>
          </a:p>
          <a:p>
            <a:r>
              <a:rPr lang="en-US" baseline="0" dirty="0"/>
              <a:t>At all times, changes made to a PostgreSQL/MySQL occur in the context of a transaction and are recorded synchronously in secondary storage or another database replica before the transaction is committed.  If a node-level interruption occurs, the database server will automatically switch over to a replica running on a different node.  Any active connections are dropped and any inflight transactions will not commit.  </a:t>
            </a:r>
          </a:p>
          <a:p>
            <a:endParaRPr lang="en-US" baseline="0" dirty="0"/>
          </a:p>
          <a:p>
            <a:r>
              <a:rPr lang="en-US" baseline="0" dirty="0"/>
              <a:t>Its important that PostgreSQL/MySQL database </a:t>
            </a:r>
            <a:r>
              <a:rPr lang="en-US" b="1" baseline="0" dirty="0"/>
              <a:t>applications should be built to detect and retry dropped connections and failed transactions</a:t>
            </a:r>
            <a:r>
              <a:rPr lang="en-US" baseline="0" dirty="0"/>
              <a:t>.  When the application retries the connection, it is redirected to the replica which takes over as the primary database.  The cutover to the new replica is on average over 30 seconds.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9A995-4568-46E8-8D9C-53A8C4B4CD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35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baseline="0" dirty="0"/>
              <a:t>Azure Analysis Services Analysis Services helps you transform complex data into a single business friendly data model making it easy for business users to understand and analyze data across different data sources. </a:t>
            </a:r>
          </a:p>
          <a:p>
            <a:endParaRPr lang="en-US" sz="900" b="0" baseline="0" dirty="0"/>
          </a:p>
          <a:p>
            <a:r>
              <a:rPr lang="en-US" dirty="0"/>
              <a:t>The success of any modern data-driven organization requires that information is available at the fingertips of every business user, not just IT professionals and data scientists, to guide their day-to-day decisions. Self-service BI tools have made huge strides in making data accessible to business users. However, most business users don’t have the expertise or desire to do the heavy lifting that is typically required, finding the right sources of data, importing the raw data, transforming it into the right shape, and adding business logic and metrics, before they can explore the data to derive insights. With Azure Analysis Services, a BI professional can create a semantic model over the raw data and share it with business users so that all they need to do is connect to the model from any BI tool and immediately explore the data and gain insights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12/7/2017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4145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 will provide a guaranteed</a:t>
            </a:r>
            <a:r>
              <a:rPr lang="en-US" baseline="0" dirty="0"/>
              <a:t> </a:t>
            </a:r>
            <a:r>
              <a:rPr lang="en-US" dirty="0"/>
              <a:t>high level of availability with a financially-backed SLA</a:t>
            </a:r>
            <a:r>
              <a:rPr lang="en-US" baseline="0" dirty="0"/>
              <a:t> of 99.99% at GA (General availability).</a:t>
            </a:r>
          </a:p>
          <a:p>
            <a:endParaRPr lang="en-US" baseline="0" dirty="0"/>
          </a:p>
          <a:p>
            <a:r>
              <a:rPr lang="en-US" baseline="0" dirty="0"/>
              <a:t>The HA (high availability) model is based on built-in mechanisms to fail over a database to a replica in the case of a node-level interruption.  This could occur because of a </a:t>
            </a:r>
            <a:r>
              <a:rPr lang="en-US" b="1" baseline="0" dirty="0"/>
              <a:t>hardware failure</a:t>
            </a:r>
            <a:r>
              <a:rPr lang="en-US" baseline="0" dirty="0"/>
              <a:t>, but also occurs in response to a service </a:t>
            </a:r>
            <a:r>
              <a:rPr lang="en-US" b="1" baseline="0" dirty="0"/>
              <a:t>deployment or patch to the OS or PostgreSQL/MySQL engine</a:t>
            </a:r>
            <a:r>
              <a:rPr lang="en-US" baseline="0" dirty="0"/>
              <a:t>.  </a:t>
            </a:r>
          </a:p>
          <a:p>
            <a:endParaRPr lang="en-US" baseline="0" dirty="0"/>
          </a:p>
          <a:p>
            <a:r>
              <a:rPr lang="en-US" baseline="0" dirty="0"/>
              <a:t>At all times, changes made to a PostgreSQL/MySQL occur in the context of a transaction and are recorded synchronously in secondary storage or another database replica before the transaction is committed.  If a node-level interruption occurs, the database server will automatically switch over to a replica running on a different node.  Any active connections are dropped and any inflight transactions will not commit.  </a:t>
            </a:r>
          </a:p>
          <a:p>
            <a:endParaRPr lang="en-US" baseline="0" dirty="0"/>
          </a:p>
          <a:p>
            <a:r>
              <a:rPr lang="en-US" baseline="0" dirty="0"/>
              <a:t>Its important that PostgreSQL/MySQL database </a:t>
            </a:r>
            <a:r>
              <a:rPr lang="en-US" b="1" baseline="0" dirty="0"/>
              <a:t>applications should be built to detect and retry dropped connections and failed transactions</a:t>
            </a:r>
            <a:r>
              <a:rPr lang="en-US" baseline="0" dirty="0"/>
              <a:t>.  When the application retries the connection, it is redirected to the replica which takes over as the primary database.  The cutover to the new replica is on average over 30 seconds.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9A995-4568-46E8-8D9C-53A8C4B4CD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1488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ctr">
              <a:buFont typeface="+mj-lt"/>
              <a:buNone/>
            </a:pPr>
            <a:r>
              <a:rPr lang="en-US" sz="900" kern="1200" dirty="0">
                <a:solidFill>
                  <a:schemeClr val="tx1"/>
                </a:solidFill>
                <a:latin typeface="Segoe UI Light" pitchFamily="34" charset="0"/>
                <a:ea typeface="+mn-ea"/>
                <a:cs typeface="+mn-cs"/>
              </a:rPr>
              <a:t>Like any other resource in Azure, you can scale up &amp; down by choosing the right pricing tier, and configuring capacity.</a:t>
            </a:r>
          </a:p>
          <a:p>
            <a:pPr marL="0" indent="0" fontAlgn="ctr">
              <a:buFont typeface="+mj-lt"/>
              <a:buNone/>
            </a:pPr>
            <a:endParaRPr lang="en-US" sz="900" kern="1200" dirty="0">
              <a:solidFill>
                <a:schemeClr val="tx1"/>
              </a:solidFill>
              <a:latin typeface="Segoe UI Light" pitchFamily="34" charset="0"/>
              <a:ea typeface="+mn-ea"/>
              <a:cs typeface="+mn-cs"/>
            </a:endParaRPr>
          </a:p>
          <a:p>
            <a:pPr marL="0" indent="0" fontAlgn="ctr">
              <a:buFont typeface="+mj-lt"/>
              <a:buNone/>
            </a:pPr>
            <a:r>
              <a:rPr lang="en-US" sz="900" kern="1200" dirty="0">
                <a:solidFill>
                  <a:schemeClr val="tx1"/>
                </a:solidFill>
                <a:latin typeface="Segoe UI Light" pitchFamily="34" charset="0"/>
                <a:ea typeface="+mn-ea"/>
                <a:cs typeface="+mn-cs"/>
              </a:rPr>
              <a:t>This operation can be done on the fly with no interruption for applications (as mentioned before apps have to be resilient to dropped connections)</a:t>
            </a:r>
          </a:p>
          <a:p>
            <a:pPr marL="0" indent="0" fontAlgn="ctr">
              <a:buFont typeface="+mj-lt"/>
              <a:buNone/>
            </a:pPr>
            <a:endParaRPr lang="en-US" sz="900" kern="1200" dirty="0">
              <a:solidFill>
                <a:schemeClr val="tx1"/>
              </a:solidFill>
              <a:latin typeface="Segoe UI Light" pitchFamily="34" charset="0"/>
              <a:ea typeface="+mn-ea"/>
              <a:cs typeface="+mn-cs"/>
            </a:endParaRPr>
          </a:p>
          <a:p>
            <a:pPr marL="0" indent="0" fontAlgn="ctr">
              <a:buFont typeface="+mj-lt"/>
              <a:buNone/>
            </a:pPr>
            <a:r>
              <a:rPr lang="en-US" sz="900" kern="1200" dirty="0">
                <a:solidFill>
                  <a:schemeClr val="tx1"/>
                </a:solidFill>
                <a:latin typeface="Segoe UI Light" pitchFamily="34" charset="0"/>
                <a:ea typeface="+mn-ea"/>
                <a:cs typeface="+mn-cs"/>
              </a:rPr>
              <a:t>This operation could be done by Azure Portal, PowerShell (to confirm if available in Preview) and REST API (to confirm if available in Preview). </a:t>
            </a:r>
          </a:p>
          <a:p>
            <a:pPr marL="0" indent="0" fontAlgn="ctr">
              <a:buFont typeface="+mj-lt"/>
              <a:buNone/>
            </a:pPr>
            <a:endParaRPr lang="en-US" sz="900" kern="1200" dirty="0">
              <a:solidFill>
                <a:schemeClr val="tx1"/>
              </a:solidFill>
              <a:latin typeface="Segoe UI Light" pitchFamily="34" charset="0"/>
              <a:ea typeface="+mn-ea"/>
              <a:cs typeface="+mn-cs"/>
            </a:endParaRPr>
          </a:p>
          <a:p>
            <a:pPr marL="514350" indent="-514350" fontAlgn="ctr">
              <a:buFont typeface="+mj-lt"/>
              <a:buAutoNum type="arabicPeriod"/>
            </a:pPr>
            <a:r>
              <a:rPr lang="en-US" sz="900" kern="1200" dirty="0">
                <a:solidFill>
                  <a:schemeClr val="tx1"/>
                </a:solidFill>
                <a:latin typeface="Segoe UI Light" pitchFamily="34" charset="0"/>
                <a:ea typeface="+mn-ea"/>
                <a:cs typeface="+mn-cs"/>
              </a:rPr>
              <a:t>Select Tier</a:t>
            </a:r>
          </a:p>
          <a:p>
            <a:pPr marL="514350" indent="-514350">
              <a:buAutoNum type="arabicPeriod"/>
            </a:pPr>
            <a:r>
              <a:rPr lang="en-US" sz="900" dirty="0">
                <a:latin typeface="Segoe UI Semilight"/>
                <a:cs typeface="Segoe UI Semilight"/>
              </a:rPr>
              <a:t>Set Compute Units</a:t>
            </a:r>
          </a:p>
          <a:p>
            <a:pPr marL="514350" indent="-514350">
              <a:buAutoNum type="arabicPeriod"/>
            </a:pPr>
            <a:r>
              <a:rPr lang="en-US" sz="900" dirty="0">
                <a:latin typeface="Segoe UI Semilight"/>
                <a:cs typeface="Segoe UI Semilight"/>
              </a:rPr>
              <a:t>Set Storage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12/8/2017 12:06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35066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30588"/>
          </a:xfrm>
        </p:spPr>
      </p:sp>
      <p:sp>
        <p:nvSpPr>
          <p:cNvPr id="3" name="Notes Placeholder 2"/>
          <p:cNvSpPr>
            <a:spLocks noGrp="1"/>
          </p:cNvSpPr>
          <p:nvPr>
            <p:ph type="body" idx="1"/>
          </p:nvPr>
        </p:nvSpPr>
        <p:spPr/>
        <p:txBody>
          <a:bodyPr/>
          <a:lstStyle/>
          <a:p>
            <a:r>
              <a:rPr lang="en-US" dirty="0"/>
              <a:t>Three layers of protection out-of-the-box</a:t>
            </a:r>
          </a:p>
          <a:p>
            <a:endParaRPr lang="en-US" dirty="0"/>
          </a:p>
          <a:p>
            <a:pPr marL="171450" indent="-171450">
              <a:buFont typeface="Arial" panose="020B0604020202020204" pitchFamily="34" charset="0"/>
              <a:buChar char="•"/>
            </a:pPr>
            <a:r>
              <a:rPr lang="en-US" dirty="0"/>
              <a:t>Native authentication for each DBMS</a:t>
            </a:r>
          </a:p>
          <a:p>
            <a:pPr marL="171450" indent="-171450">
              <a:buFont typeface="Arial" panose="020B0604020202020204" pitchFamily="34" charset="0"/>
              <a:buChar char="•"/>
            </a:pPr>
            <a:r>
              <a:rPr lang="en-US" dirty="0"/>
              <a:t>Secure connections: Encrypted traffic using SSL and IP rules, so you can control from which IP you can connect to server database</a:t>
            </a:r>
          </a:p>
          <a:p>
            <a:pPr marL="171450" indent="-171450">
              <a:buFont typeface="Arial" panose="020B0604020202020204" pitchFamily="34" charset="0"/>
              <a:buChar char="•"/>
            </a:pPr>
            <a:r>
              <a:rPr lang="en-US" dirty="0"/>
              <a:t>Encryption is always on, no way to disable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Activity logs can be downloaded. Integration with OMS is not available…. yet.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21615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Premium Tier </a:t>
            </a:r>
          </a:p>
          <a:p>
            <a:endParaRPr lang="en-US" sz="900" dirty="0"/>
          </a:p>
          <a:p>
            <a:r>
              <a:rPr lang="en-US" sz="900" dirty="0"/>
              <a:t>For Line of Business (</a:t>
            </a:r>
            <a:r>
              <a:rPr lang="en-US" sz="900" dirty="0" err="1"/>
              <a:t>LoB</a:t>
            </a:r>
            <a:r>
              <a:rPr lang="en-US" sz="900" dirty="0"/>
              <a:t>) &amp; analytical apps that require very low (sub-second) latency</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12/8/2017 12:10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6216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69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Key points: </a:t>
            </a:r>
          </a:p>
          <a:p>
            <a:r>
              <a:rPr lang="en-US" sz="1200" b="0" kern="1200" dirty="0">
                <a:solidFill>
                  <a:schemeClr val="tx1"/>
                </a:solidFill>
                <a:effectLst/>
                <a:latin typeface="+mn-lt"/>
                <a:ea typeface="+mn-ea"/>
                <a:cs typeface="+mn-cs"/>
              </a:rPr>
              <a:t>Easily analyze data with familiar, preferred data visualization tools</a:t>
            </a:r>
            <a:r>
              <a:rPr lang="en-US" sz="1200" b="0" kern="1200" baseline="0" dirty="0">
                <a:solidFill>
                  <a:schemeClr val="tx1"/>
                </a:solidFill>
                <a:effectLst/>
                <a:latin typeface="+mn-lt"/>
                <a:ea typeface="+mn-ea"/>
                <a:cs typeface="+mn-cs"/>
              </a:rPr>
              <a:t> and in-memory cache Azure Analysis Services enables instant delivery of insights</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 Track: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Whether business users use Power BI, Excel or other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tools they don’t have to worry about transforming and cleansing the data, or identifying relationships across disparate data sources. By accessing a pre-built data model, all users can access a consistent view of the data. This means that organizations can easily extend the value of your existing data and access virtually any data wherever it is.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With the in-memory cache capabilities of Azure Analysis Services,</a:t>
            </a:r>
            <a:r>
              <a:rPr lang="en-US" sz="2800" baseline="0" dirty="0"/>
              <a:t> users can gain insights </a:t>
            </a:r>
            <a:r>
              <a:rPr lang="en-US" sz="2800" b="0" i="0" u="none" strike="noStrike" kern="1200" dirty="0">
                <a:solidFill>
                  <a:schemeClr val="tx1"/>
                </a:solidFill>
                <a:effectLst/>
                <a:latin typeface="Segoe UI Light" pitchFamily="34" charset="0"/>
                <a:ea typeface="+mn-ea"/>
                <a:cs typeface="+mn-cs"/>
              </a:rPr>
              <a:t>over billions of rows of data </a:t>
            </a:r>
            <a:r>
              <a:rPr lang="en-US" sz="2800" baseline="0" dirty="0"/>
              <a:t>at the speed of thought</a:t>
            </a:r>
            <a:endParaRPr kumimoji="0" lang="en-US" sz="2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77073-5634-4196-A2D2-6DC01565139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40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9.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Master" Target="../slideMasters/slideMaster4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8.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2.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lang="en-US" dirty="0"/>
          </a:p>
        </p:txBody>
      </p:sp>
      <p:sp>
        <p:nvSpPr>
          <p:cNvPr id="14" name="Content Placeholder 13"/>
          <p:cNvSpPr>
            <a:spLocks noGrp="1"/>
          </p:cNvSpPr>
          <p:nvPr>
            <p:ph sz="quarter" idx="10"/>
          </p:nvPr>
        </p:nvSpPr>
        <p:spPr>
          <a:xfrm>
            <a:off x="603251" y="1423836"/>
            <a:ext cx="10989733" cy="46958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1285515" y="6400943"/>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42380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397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397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4730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Click to edit Master title style</a:t>
            </a:r>
          </a:p>
        </p:txBody>
      </p:sp>
    </p:spTree>
    <p:extLst>
      <p:ext uri="{BB962C8B-B14F-4D97-AF65-F5344CB8AC3E}">
        <p14:creationId xmlns:p14="http://schemas.microsoft.com/office/powerpoint/2010/main" val="52498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1D01A88-1428-4DD4-9DF4-7B2CEA405F01}" type="datetimeFigureOut">
              <a:rPr lang="en-US" smtClean="0"/>
              <a:t>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405210-EB8A-47C8-A22C-0799E2B4004E}" type="slidenum">
              <a:rPr lang="en-US" smtClean="0"/>
              <a:t>‹#›</a:t>
            </a:fld>
            <a:endParaRPr lang="en-US"/>
          </a:p>
        </p:txBody>
      </p:sp>
    </p:spTree>
    <p:extLst>
      <p:ext uri="{BB962C8B-B14F-4D97-AF65-F5344CB8AC3E}">
        <p14:creationId xmlns:p14="http://schemas.microsoft.com/office/powerpoint/2010/main" val="3089977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6365758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290849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15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6220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164493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91729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211884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512" y="299140"/>
            <a:ext cx="10972800" cy="685800"/>
          </a:xfrm>
          <a:prstGeom prst="rect">
            <a:avLst/>
          </a:prstGeom>
        </p:spPr>
        <p:txBody>
          <a:bodyPr/>
          <a:lstStyle/>
          <a:p>
            <a:r>
              <a:rPr lang="en-US" dirty="0"/>
              <a:t>Title Styling</a:t>
            </a:r>
          </a:p>
        </p:txBody>
      </p:sp>
      <p:sp>
        <p:nvSpPr>
          <p:cNvPr id="8" name="Text Placeholder 2"/>
          <p:cNvSpPr>
            <a:spLocks noGrp="1"/>
          </p:cNvSpPr>
          <p:nvPr>
            <p:ph idx="1" hasCustomPrompt="1"/>
          </p:nvPr>
        </p:nvSpPr>
        <p:spPr>
          <a:xfrm>
            <a:off x="579512" y="1406333"/>
            <a:ext cx="10972800" cy="4621411"/>
          </a:xfrm>
          <a:prstGeom prst="rect">
            <a:avLst/>
          </a:prstGeom>
        </p:spPr>
        <p:txBody>
          <a:bodyPr vert="horz" lIns="91440" tIns="45720" rIns="91440" bIns="45720" rtlCol="0">
            <a:noAutofit/>
          </a:bodyPr>
          <a:lstStyle>
            <a:lvl1pPr marL="0" indent="0">
              <a:buNone/>
              <a:defRPr>
                <a:solidFill>
                  <a:schemeClr val="tx1">
                    <a:lumMod val="75000"/>
                    <a:lumOff val="25000"/>
                  </a:schemeClr>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chemeClr val="accent5"/>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9" name="Slide Number Placeholder 5"/>
          <p:cNvSpPr>
            <a:spLocks noGrp="1"/>
          </p:cNvSpPr>
          <p:nvPr>
            <p:ph type="sldNum" sz="quarter" idx="4"/>
          </p:nvPr>
        </p:nvSpPr>
        <p:spPr>
          <a:xfrm>
            <a:off x="11285515" y="6400943"/>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Tree>
    <p:extLst>
      <p:ext uri="{BB962C8B-B14F-4D97-AF65-F5344CB8AC3E}">
        <p14:creationId xmlns:p14="http://schemas.microsoft.com/office/powerpoint/2010/main" val="1556961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33031160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16438860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386480139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33814626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7B37-BECB-4FE9-AA46-5D36BACFE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EB447-F492-4CC8-8B9F-CB7CF06079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CBAA8-554E-4CD3-8ADC-70548DDFC3BA}"/>
              </a:ext>
            </a:extLst>
          </p:cNvPr>
          <p:cNvSpPr>
            <a:spLocks noGrp="1"/>
          </p:cNvSpPr>
          <p:nvPr>
            <p:ph type="dt" sz="half" idx="10"/>
          </p:nvPr>
        </p:nvSpPr>
        <p:spPr/>
        <p:txBody>
          <a:bodyPr/>
          <a:lstStyle/>
          <a:p>
            <a:fld id="{F428FC35-BB51-43CE-979D-1372BBC4E717}" type="datetimeFigureOut">
              <a:rPr lang="en-US" smtClean="0"/>
              <a:t>12/7/2017</a:t>
            </a:fld>
            <a:endParaRPr lang="en-US"/>
          </a:p>
        </p:txBody>
      </p:sp>
      <p:sp>
        <p:nvSpPr>
          <p:cNvPr id="5" name="Footer Placeholder 4">
            <a:extLst>
              <a:ext uri="{FF2B5EF4-FFF2-40B4-BE49-F238E27FC236}">
                <a16:creationId xmlns:a16="http://schemas.microsoft.com/office/drawing/2014/main" id="{773F0E8D-0DC5-49A6-8CD8-1F5776B36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86B84-1E8E-4D7F-B05A-9E8BA0530017}"/>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3541214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2AD5D-B2D4-4263-9E66-8F81565C1A60}"/>
              </a:ext>
            </a:extLst>
          </p:cNvPr>
          <p:cNvSpPr>
            <a:spLocks noGrp="1"/>
          </p:cNvSpPr>
          <p:nvPr>
            <p:ph type="dt" sz="half" idx="10"/>
          </p:nvPr>
        </p:nvSpPr>
        <p:spPr/>
        <p:txBody>
          <a:bodyPr/>
          <a:lstStyle/>
          <a:p>
            <a:fld id="{F428FC35-BB51-43CE-979D-1372BBC4E717}" type="datetimeFigureOut">
              <a:rPr lang="en-US" smtClean="0"/>
              <a:t>12/7/2017</a:t>
            </a:fld>
            <a:endParaRPr lang="en-US"/>
          </a:p>
        </p:txBody>
      </p:sp>
      <p:sp>
        <p:nvSpPr>
          <p:cNvPr id="3" name="Footer Placeholder 2">
            <a:extLst>
              <a:ext uri="{FF2B5EF4-FFF2-40B4-BE49-F238E27FC236}">
                <a16:creationId xmlns:a16="http://schemas.microsoft.com/office/drawing/2014/main" id="{0DFEAB25-C751-4F39-990C-F9CD267CE8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C11B75-6E09-4BB5-B957-BB873FF9C547}"/>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52973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039" y="757123"/>
            <a:ext cx="8633819" cy="1325563"/>
          </a:xfrm>
        </p:spPr>
        <p:txBody>
          <a:bodyPr>
            <a:normAutofit/>
          </a:bodyPr>
          <a:lstStyle>
            <a:lvl1pPr>
              <a:defRPr sz="4400">
                <a:solidFill>
                  <a:schemeClr val="bg1"/>
                </a:solidFill>
              </a:defRPr>
            </a:lvl1pPr>
          </a:lstStyle>
          <a:p>
            <a:r>
              <a:rPr lang="en-US" dirty="0"/>
              <a:t>Click to edit Master title style</a:t>
            </a:r>
          </a:p>
        </p:txBody>
      </p:sp>
      <p:sp>
        <p:nvSpPr>
          <p:cNvPr id="9" name="Text Placeholder 8"/>
          <p:cNvSpPr>
            <a:spLocks noGrp="1"/>
          </p:cNvSpPr>
          <p:nvPr>
            <p:ph type="body" sz="quarter" idx="10"/>
          </p:nvPr>
        </p:nvSpPr>
        <p:spPr>
          <a:xfrm>
            <a:off x="404568" y="2546045"/>
            <a:ext cx="5129791" cy="2995612"/>
          </a:xfrm>
        </p:spPr>
        <p:txBody>
          <a:bodyPr/>
          <a:lstStyle>
            <a:lvl1pPr marL="0" indent="0">
              <a:spcAft>
                <a:spcPts val="1800"/>
              </a:spcAft>
              <a:buNone/>
              <a:defRPr sz="2400">
                <a:solidFill>
                  <a:schemeClr val="bg1"/>
                </a:solidFill>
              </a:defRPr>
            </a:lvl1pPr>
            <a:lvl2pPr marL="160020" indent="-160020" algn="l" defTabSz="762000" rtl="0" eaLnBrk="1" latinLnBrk="0" hangingPunct="1">
              <a:lnSpc>
                <a:spcPct val="107000"/>
              </a:lnSpc>
              <a:spcBef>
                <a:spcPts val="0"/>
              </a:spcBef>
              <a:spcAft>
                <a:spcPts val="600"/>
              </a:spcAft>
              <a:buClr>
                <a:schemeClr val="accent2"/>
              </a:buClr>
              <a:buFont typeface="Arial" panose="020B0604020202020204" pitchFamily="34" charset="0"/>
              <a:buChar char="•"/>
              <a:defRPr lang="en-US" sz="2000" kern="1200" dirty="0" smtClean="0">
                <a:solidFill>
                  <a:schemeClr val="bg1"/>
                </a:solidFill>
                <a:latin typeface="+mn-lt"/>
                <a:ea typeface="+mn-ea"/>
                <a:cs typeface="Times New Roman" panose="02020603050405020304" pitchFamily="18" charset="0"/>
              </a:defRPr>
            </a:lvl2pPr>
            <a:lvl3pPr marL="569913" indent="-228600" defTabSz="762000">
              <a:buClr>
                <a:schemeClr val="accent2"/>
              </a:buClr>
              <a:defRPr>
                <a:solidFill>
                  <a:schemeClr val="bg1"/>
                </a:solidFill>
              </a:defRPr>
            </a:lvl3pPr>
            <a:lvl4pPr marL="914400" indent="-228600" defTabSz="762000">
              <a:buClr>
                <a:schemeClr val="accent2"/>
              </a:buClr>
              <a:defRPr>
                <a:solidFill>
                  <a:schemeClr val="bg1"/>
                </a:solidFill>
              </a:defRPr>
            </a:lvl4pPr>
            <a:lvl5pPr marL="1258888" indent="-228600" defTabSz="762000">
              <a:buClr>
                <a:schemeClr val="accent2"/>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1952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59B4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366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3643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465" y="358849"/>
            <a:ext cx="11384209" cy="867874"/>
          </a:xfrm>
        </p:spPr>
        <p:txBody>
          <a:bodyPr anchor="ctr">
            <a:normAutofit/>
          </a:bodyPr>
          <a:lstStyle>
            <a:lvl1pPr>
              <a:defRPr sz="3600">
                <a:solidFill>
                  <a:schemeClr val="tx2"/>
                </a:solidFill>
              </a:defRPr>
            </a:lvl1pPr>
          </a:lstStyle>
          <a:p>
            <a:r>
              <a:rPr lang="en-US" dirty="0"/>
              <a:t>Click to edit Master title style</a:t>
            </a:r>
          </a:p>
        </p:txBody>
      </p:sp>
      <p:sp>
        <p:nvSpPr>
          <p:cNvPr id="3" name="Rectangle 2"/>
          <p:cNvSpPr/>
          <p:nvPr userDrawn="1"/>
        </p:nvSpPr>
        <p:spPr>
          <a:xfrm>
            <a:off x="2"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ysClr val="windowText" lastClr="000000"/>
              </a:solidFill>
            </a:endParaRPr>
          </a:p>
        </p:txBody>
      </p:sp>
      <p:sp>
        <p:nvSpPr>
          <p:cNvPr id="4" name="Text Placeholder 6"/>
          <p:cNvSpPr>
            <a:spLocks noGrp="1"/>
          </p:cNvSpPr>
          <p:nvPr>
            <p:ph type="body" sz="quarter" idx="11"/>
          </p:nvPr>
        </p:nvSpPr>
        <p:spPr>
          <a:xfrm>
            <a:off x="2" y="110400"/>
            <a:ext cx="3048001" cy="355158"/>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noAutofit/>
          </a:bodyPr>
          <a:lstStyle>
            <a:lvl1pPr>
              <a:defRPr kumimoji="0" lang="en-US" sz="1400" b="0" i="0" u="none" strike="noStrike" cap="none" spc="0" normalizeH="0" baseline="0" dirty="0">
                <a:ln>
                  <a:noFill/>
                </a:ln>
                <a:solidFill>
                  <a:prstClr val="white"/>
                </a:solidFill>
                <a:effectLst/>
                <a:uLnTx/>
                <a:uFillTx/>
                <a:latin typeface="Segoe UI"/>
                <a:cs typeface="+mn-cs"/>
              </a:defRPr>
            </a:lvl1pPr>
          </a:lstStyle>
          <a:p>
            <a:pPr marL="0" marR="0" lvl="0" indent="0" fontAlgn="auto">
              <a:lnSpc>
                <a:spcPct val="100000"/>
              </a:lnSpc>
              <a:spcBef>
                <a:spcPts val="0"/>
              </a:spcBef>
              <a:spcAft>
                <a:spcPts val="0"/>
              </a:spcAft>
              <a:buClrTx/>
              <a:buSzTx/>
              <a:buFontTx/>
              <a:buNone/>
              <a:tabLst/>
            </a:pPr>
            <a:r>
              <a:rPr lang="en-US" dirty="0"/>
              <a:t>Edit Master text styles</a:t>
            </a:r>
          </a:p>
        </p:txBody>
      </p:sp>
    </p:spTree>
    <p:extLst>
      <p:ext uri="{BB962C8B-B14F-4D97-AF65-F5344CB8AC3E}">
        <p14:creationId xmlns:p14="http://schemas.microsoft.com/office/powerpoint/2010/main" val="932718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27973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A2AD-5912-445C-884B-577CBDC46416}"/>
              </a:ext>
            </a:extLst>
          </p:cNvPr>
          <p:cNvSpPr>
            <a:spLocks noGrp="1"/>
          </p:cNvSpPr>
          <p:nvPr>
            <p:ph type="title"/>
          </p:nvPr>
        </p:nvSpPr>
        <p:spPr>
          <a:xfrm>
            <a:off x="609600" y="334969"/>
            <a:ext cx="10972800" cy="817275"/>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0F1F48-1C05-41C6-A9A0-35396C848E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1DC7E-7C5B-4D7C-9C39-673A712F404F}"/>
              </a:ext>
            </a:extLst>
          </p:cNvPr>
          <p:cNvSpPr>
            <a:spLocks noGrp="1"/>
          </p:cNvSpPr>
          <p:nvPr>
            <p:ph type="dt" sz="half" idx="10"/>
          </p:nvPr>
        </p:nvSpPr>
        <p:spPr/>
        <p:txBody>
          <a:bodyPr/>
          <a:lstStyle/>
          <a:p>
            <a:fld id="{91566D83-5605-4A5C-89C1-21C93773E3B5}" type="datetimeFigureOut">
              <a:rPr lang="en-US" smtClean="0"/>
              <a:t>12/7/2017</a:t>
            </a:fld>
            <a:endParaRPr lang="en-US"/>
          </a:p>
        </p:txBody>
      </p:sp>
      <p:sp>
        <p:nvSpPr>
          <p:cNvPr id="5" name="Footer Placeholder 4">
            <a:extLst>
              <a:ext uri="{FF2B5EF4-FFF2-40B4-BE49-F238E27FC236}">
                <a16:creationId xmlns:a16="http://schemas.microsoft.com/office/drawing/2014/main" id="{C1827698-69AB-4842-8ED5-0129B6FBC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5D46-8F60-4025-A825-768B8914EBB5}"/>
              </a:ext>
            </a:extLst>
          </p:cNvPr>
          <p:cNvSpPr>
            <a:spLocks noGrp="1"/>
          </p:cNvSpPr>
          <p:nvPr>
            <p:ph type="sldNum" sz="quarter" idx="12"/>
          </p:nvPr>
        </p:nvSpPr>
        <p:spPr/>
        <p:txBody>
          <a:bodyPr/>
          <a:lstStyle/>
          <a:p>
            <a:fld id="{423F1C03-371D-41FB-926F-F984DBAF822F}" type="slidenum">
              <a:rPr lang="en-US" smtClean="0"/>
              <a:t>‹#›</a:t>
            </a:fld>
            <a:endParaRPr lang="en-US"/>
          </a:p>
        </p:txBody>
      </p:sp>
    </p:spTree>
    <p:extLst>
      <p:ext uri="{BB962C8B-B14F-4D97-AF65-F5344CB8AC3E}">
        <p14:creationId xmlns:p14="http://schemas.microsoft.com/office/powerpoint/2010/main" val="21383615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621188"/>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105250"/>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970423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441053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058"/>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200">
                <a:solidFill>
                  <a:schemeClr val="tx1"/>
                </a:solidFill>
              </a:defRPr>
            </a:lvl1pPr>
          </a:lstStyle>
          <a:p>
            <a:pPr defTabSz="914225">
              <a:defRPr/>
            </a:pPr>
            <a:fld id="{A34B8C21-472C-43AD-8B9F-5964D09AB204}" type="slidenum">
              <a:rPr lang="en-IN" smtClean="0">
                <a:solidFill>
                  <a:srgbClr val="505050"/>
                </a:solidFill>
                <a:latin typeface="Segoe UI"/>
              </a:rPr>
              <a:pPr defTabSz="914225">
                <a:defRPr/>
              </a:pPr>
              <a:t>‹#›</a:t>
            </a:fld>
            <a:endParaRPr lang="en-IN">
              <a:solidFill>
                <a:srgbClr val="505050"/>
              </a:solidFill>
              <a:latin typeface="Segoe UI"/>
            </a:endParaRPr>
          </a:p>
        </p:txBody>
      </p:sp>
      <p:sp>
        <p:nvSpPr>
          <p:cNvPr id="8" name="Title 7"/>
          <p:cNvSpPr>
            <a:spLocks noGrp="1"/>
          </p:cNvSpPr>
          <p:nvPr>
            <p:ph type="title"/>
          </p:nvPr>
        </p:nvSpPr>
        <p:spPr/>
        <p:txBody>
          <a:bodyPr/>
          <a:lstStyle>
            <a:lvl1pPr>
              <a:defRPr sz="4400">
                <a:solidFill>
                  <a:srgbClr val="00B294"/>
                </a:solidFill>
              </a:defRPr>
            </a:lvl1pPr>
          </a:lstStyle>
          <a:p>
            <a:r>
              <a:rPr lang="en-US"/>
              <a:t>Click to edit Master title style</a:t>
            </a:r>
          </a:p>
        </p:txBody>
      </p:sp>
    </p:spTree>
    <p:extLst>
      <p:ext uri="{BB962C8B-B14F-4D97-AF65-F5344CB8AC3E}">
        <p14:creationId xmlns:p14="http://schemas.microsoft.com/office/powerpoint/2010/main" val="19180151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solidFill>
                  <a:schemeClr val="tx1"/>
                </a:soli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dirty="0"/>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204088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2156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910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8">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06276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17046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1"/>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34509800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4412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0760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20493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4553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03418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tx2"/>
                </a:solidFill>
                <a:latin typeface="Segoe UI Semilight" charset="0"/>
                <a:cs typeface="Segoe UI Semilight" charset="0"/>
              </a:defRPr>
            </a:lvl1pPr>
          </a:lstStyle>
          <a:p>
            <a:pPr marL="0" lvl="0" defTabSz="914225">
              <a:lnSpc>
                <a:spcPct val="100000"/>
              </a:lnSpc>
            </a:pPr>
            <a:r>
              <a:rPr lang="en-US" dirty="0"/>
              <a:t>Click to edit Master title style</a:t>
            </a:r>
          </a:p>
        </p:txBody>
      </p:sp>
    </p:spTree>
    <p:extLst>
      <p:ext uri="{BB962C8B-B14F-4D97-AF65-F5344CB8AC3E}">
        <p14:creationId xmlns:p14="http://schemas.microsoft.com/office/powerpoint/2010/main" val="33843992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dirty="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503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29453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art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800" y="470411"/>
            <a:ext cx="1274898" cy="271955"/>
          </a:xfrm>
          <a:prstGeom prst="rect">
            <a:avLst/>
          </a:prstGeom>
        </p:spPr>
      </p:pic>
      <p:sp>
        <p:nvSpPr>
          <p:cNvPr id="11" name="Title 1"/>
          <p:cNvSpPr>
            <a:spLocks noGrp="1"/>
          </p:cNvSpPr>
          <p:nvPr>
            <p:ph type="ctrTitle" hasCustomPrompt="1"/>
          </p:nvPr>
        </p:nvSpPr>
        <p:spPr>
          <a:xfrm>
            <a:off x="269240" y="2100815"/>
            <a:ext cx="7636934" cy="879910"/>
          </a:xfrm>
        </p:spPr>
        <p:txBody>
          <a:bodyPr/>
          <a:lstStyle>
            <a:lvl1pPr>
              <a:defRPr sz="5882" baseline="0">
                <a:solidFill>
                  <a:schemeClr val="tx2"/>
                </a:solidFill>
              </a:defRPr>
            </a:lvl1pPr>
          </a:lstStyle>
          <a:p>
            <a:r>
              <a:rPr lang="en-US"/>
              <a:t>Lorem ipsum dolor</a:t>
            </a:r>
          </a:p>
        </p:txBody>
      </p:sp>
      <p:sp>
        <p:nvSpPr>
          <p:cNvPr id="12" name="Subtitle 2"/>
          <p:cNvSpPr>
            <a:spLocks noGrp="1"/>
          </p:cNvSpPr>
          <p:nvPr>
            <p:ph type="subTitle" idx="1" hasCustomPrompt="1"/>
          </p:nvPr>
        </p:nvSpPr>
        <p:spPr>
          <a:xfrm>
            <a:off x="269301" y="3935863"/>
            <a:ext cx="7680958" cy="607067"/>
          </a:xfrm>
        </p:spPr>
        <p:txBody>
          <a:bodyPr anchor="ctr"/>
          <a:lstStyle>
            <a:lvl1pPr marL="0" indent="0" algn="l">
              <a:lnSpc>
                <a:spcPts val="2549"/>
              </a:lnSpc>
              <a:buNone/>
              <a:defRPr sz="2157">
                <a:solidFill>
                  <a:schemeClr val="tx2"/>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
        <p:nvSpPr>
          <p:cNvPr id="13" name="Text Placeholder 4"/>
          <p:cNvSpPr>
            <a:spLocks noGrp="1"/>
          </p:cNvSpPr>
          <p:nvPr>
            <p:ph type="body" sz="quarter" idx="10"/>
          </p:nvPr>
        </p:nvSpPr>
        <p:spPr>
          <a:xfrm>
            <a:off x="269240" y="3049747"/>
            <a:ext cx="7651629" cy="558508"/>
          </a:xfrm>
        </p:spPr>
        <p:txBody>
          <a:bodyPr anchor="ctr"/>
          <a:lstStyle>
            <a:lvl1pPr marL="0" indent="0">
              <a:lnSpc>
                <a:spcPts val="3431"/>
              </a:lnSpc>
              <a:spcBef>
                <a:spcPts val="0"/>
              </a:spcBef>
              <a:buNone/>
              <a:defRPr sz="2598" b="0">
                <a:solidFill>
                  <a:schemeClr val="tx2"/>
                </a:solidFill>
                <a:latin typeface="+mn-lt"/>
              </a:defRPr>
            </a:lvl1pPr>
            <a:lvl2pPr marL="0" indent="0">
              <a:buNone/>
              <a:defRPr sz="3431" b="0">
                <a:solidFill>
                  <a:schemeClr val="bg1"/>
                </a:solidFill>
                <a:latin typeface="+mj-lt"/>
              </a:defRPr>
            </a:lvl2pPr>
            <a:lvl3pPr marL="0" indent="0">
              <a:buNone/>
              <a:defRPr sz="3431" b="0">
                <a:solidFill>
                  <a:schemeClr val="bg1"/>
                </a:solidFill>
                <a:latin typeface="+mj-lt"/>
              </a:defRPr>
            </a:lvl3pPr>
            <a:lvl4pPr marL="0" indent="0">
              <a:buNone/>
              <a:defRPr sz="3431" b="0">
                <a:solidFill>
                  <a:schemeClr val="bg1"/>
                </a:solidFill>
                <a:latin typeface="+mj-lt"/>
              </a:defRPr>
            </a:lvl4pPr>
            <a:lvl5pPr marL="0" indent="0">
              <a:buNone/>
              <a:defRPr sz="3431"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288995179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299967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774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St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74C08C-0E75-426C-AB87-5D56A74CB306}"/>
              </a:ext>
            </a:extLst>
          </p:cNvPr>
          <p:cNvSpPr>
            <a:spLocks noGrp="1"/>
          </p:cNvSpPr>
          <p:nvPr>
            <p:ph type="title"/>
          </p:nvPr>
        </p:nvSpPr>
        <p:spPr>
          <a:xfrm>
            <a:off x="405311" y="3027269"/>
            <a:ext cx="11655840" cy="899665"/>
          </a:xfrm>
        </p:spPr>
        <p:txBody>
          <a:bodyPr/>
          <a:lstStyle>
            <a:lvl1pPr>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40138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53BA00-D932-413F-871C-3C5C5C642D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192000" cy="6858000"/>
          </a:xfrm>
          <a:prstGeom prst="rect">
            <a:avLst/>
          </a:prstGeom>
        </p:spPr>
      </p:pic>
      <p:sp>
        <p:nvSpPr>
          <p:cNvPr id="4" name="Rectangle 3">
            <a:extLst>
              <a:ext uri="{FF2B5EF4-FFF2-40B4-BE49-F238E27FC236}">
                <a16:creationId xmlns:a16="http://schemas.microsoft.com/office/drawing/2014/main" id="{748E36CF-8FFF-4DC3-A58F-B1DE2AF7E12A}"/>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nvGrpSpPr>
          <p:cNvPr id="609" name="Group 608">
            <a:extLst>
              <a:ext uri="{FF2B5EF4-FFF2-40B4-BE49-F238E27FC236}">
                <a16:creationId xmlns:a16="http://schemas.microsoft.com/office/drawing/2014/main" id="{5D330E83-D728-4ED2-B178-D3EA66DD47CC}"/>
              </a:ext>
            </a:extLst>
          </p:cNvPr>
          <p:cNvGrpSpPr/>
          <p:nvPr userDrawn="1"/>
        </p:nvGrpSpPr>
        <p:grpSpPr>
          <a:xfrm>
            <a:off x="83664" y="3071351"/>
            <a:ext cx="12017209" cy="3649817"/>
            <a:chOff x="83663" y="3071350"/>
            <a:chExt cx="12017209" cy="3649817"/>
          </a:xfrm>
        </p:grpSpPr>
        <p:grpSp>
          <p:nvGrpSpPr>
            <p:cNvPr id="6" name="Group 5">
              <a:extLst>
                <a:ext uri="{FF2B5EF4-FFF2-40B4-BE49-F238E27FC236}">
                  <a16:creationId xmlns:a16="http://schemas.microsoft.com/office/drawing/2014/main" id="{6D53F80F-DE91-4997-934C-090AC7DC2BEA}"/>
                </a:ext>
              </a:extLst>
            </p:cNvPr>
            <p:cNvGrpSpPr/>
            <p:nvPr userDrawn="1"/>
          </p:nvGrpSpPr>
          <p:grpSpPr>
            <a:xfrm>
              <a:off x="83663" y="5956417"/>
              <a:ext cx="12009870" cy="764750"/>
              <a:chOff x="-109035" y="3242471"/>
              <a:chExt cx="12304978" cy="783537"/>
            </a:xfrm>
          </p:grpSpPr>
          <p:grpSp>
            <p:nvGrpSpPr>
              <p:cNvPr id="374" name="Group 373">
                <a:extLst>
                  <a:ext uri="{FF2B5EF4-FFF2-40B4-BE49-F238E27FC236}">
                    <a16:creationId xmlns:a16="http://schemas.microsoft.com/office/drawing/2014/main" id="{30179A68-6624-4936-9DFB-ED9F8075A232}"/>
                  </a:ext>
                </a:extLst>
              </p:cNvPr>
              <p:cNvGrpSpPr/>
              <p:nvPr userDrawn="1"/>
            </p:nvGrpSpPr>
            <p:grpSpPr>
              <a:xfrm>
                <a:off x="-109035" y="3242471"/>
                <a:ext cx="7272261" cy="783508"/>
                <a:chOff x="-119494" y="3033918"/>
                <a:chExt cx="12574548" cy="1354782"/>
              </a:xfrm>
            </p:grpSpPr>
            <p:sp>
              <p:nvSpPr>
                <p:cNvPr id="465" name="Freeform 29">
                  <a:extLst>
                    <a:ext uri="{FF2B5EF4-FFF2-40B4-BE49-F238E27FC236}">
                      <a16:creationId xmlns:a16="http://schemas.microsoft.com/office/drawing/2014/main" id="{77F5D568-44B5-4E1A-9861-C2B402F4DDB7}"/>
                    </a:ext>
                  </a:extLst>
                </p:cNvPr>
                <p:cNvSpPr>
                  <a:spLocks/>
                </p:cNvSpPr>
                <p:nvPr userDrawn="1"/>
              </p:nvSpPr>
              <p:spPr bwMode="auto">
                <a:xfrm>
                  <a:off x="272974"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3BE759E1-7640-409D-BD00-A51E2F913E8D}"/>
                    </a:ext>
                  </a:extLst>
                </p:cNvPr>
                <p:cNvSpPr>
                  <a:spLocks/>
                </p:cNvSpPr>
                <p:nvPr userDrawn="1"/>
              </p:nvSpPr>
              <p:spPr bwMode="auto">
                <a:xfrm>
                  <a:off x="850764"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5A9E329F-0D0E-44C8-830E-8D3ABDE92703}"/>
                    </a:ext>
                  </a:extLst>
                </p:cNvPr>
                <p:cNvSpPr>
                  <a:spLocks/>
                </p:cNvSpPr>
                <p:nvPr userDrawn="1"/>
              </p:nvSpPr>
              <p:spPr bwMode="auto">
                <a:xfrm>
                  <a:off x="-119494"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194FE07A-5000-426D-B692-913DEC8C089A}"/>
                    </a:ext>
                  </a:extLst>
                </p:cNvPr>
                <p:cNvSpPr>
                  <a:spLocks/>
                </p:cNvSpPr>
                <p:nvPr userDrawn="1"/>
              </p:nvSpPr>
              <p:spPr bwMode="auto">
                <a:xfrm>
                  <a:off x="462701"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29">
                  <a:extLst>
                    <a:ext uri="{FF2B5EF4-FFF2-40B4-BE49-F238E27FC236}">
                      <a16:creationId xmlns:a16="http://schemas.microsoft.com/office/drawing/2014/main" id="{0C3771FA-B629-426E-BEA2-571A2BB5E70B}"/>
                    </a:ext>
                  </a:extLst>
                </p:cNvPr>
                <p:cNvSpPr>
                  <a:spLocks/>
                </p:cNvSpPr>
                <p:nvPr userDrawn="1"/>
              </p:nvSpPr>
              <p:spPr bwMode="auto">
                <a:xfrm>
                  <a:off x="1432963"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0">
                  <a:extLst>
                    <a:ext uri="{FF2B5EF4-FFF2-40B4-BE49-F238E27FC236}">
                      <a16:creationId xmlns:a16="http://schemas.microsoft.com/office/drawing/2014/main" id="{BCC2CAB2-4EAC-443F-8156-99F92A25C412}"/>
                    </a:ext>
                  </a:extLst>
                </p:cNvPr>
                <p:cNvSpPr>
                  <a:spLocks/>
                </p:cNvSpPr>
                <p:nvPr userDrawn="1"/>
              </p:nvSpPr>
              <p:spPr bwMode="auto">
                <a:xfrm>
                  <a:off x="2010752"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1">
                  <a:extLst>
                    <a:ext uri="{FF2B5EF4-FFF2-40B4-BE49-F238E27FC236}">
                      <a16:creationId xmlns:a16="http://schemas.microsoft.com/office/drawing/2014/main" id="{59D28689-38B1-4B9F-AF00-F92E2A5BF4B7}"/>
                    </a:ext>
                  </a:extLst>
                </p:cNvPr>
                <p:cNvSpPr>
                  <a:spLocks/>
                </p:cNvSpPr>
                <p:nvPr userDrawn="1"/>
              </p:nvSpPr>
              <p:spPr bwMode="auto">
                <a:xfrm>
                  <a:off x="1040494"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2">
                  <a:extLst>
                    <a:ext uri="{FF2B5EF4-FFF2-40B4-BE49-F238E27FC236}">
                      <a16:creationId xmlns:a16="http://schemas.microsoft.com/office/drawing/2014/main" id="{25DE2914-9D27-4C06-9929-6EE8CC443F7E}"/>
                    </a:ext>
                  </a:extLst>
                </p:cNvPr>
                <p:cNvSpPr>
                  <a:spLocks/>
                </p:cNvSpPr>
                <p:nvPr userDrawn="1"/>
              </p:nvSpPr>
              <p:spPr bwMode="auto">
                <a:xfrm>
                  <a:off x="1622691"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D8EDE5-FD70-4B4F-9905-E84CBCEE73C4}"/>
                    </a:ext>
                  </a:extLst>
                </p:cNvPr>
                <p:cNvSpPr>
                  <a:spLocks/>
                </p:cNvSpPr>
                <p:nvPr userDrawn="1"/>
              </p:nvSpPr>
              <p:spPr bwMode="auto">
                <a:xfrm>
                  <a:off x="2592949"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0">
                  <a:extLst>
                    <a:ext uri="{FF2B5EF4-FFF2-40B4-BE49-F238E27FC236}">
                      <a16:creationId xmlns:a16="http://schemas.microsoft.com/office/drawing/2014/main" id="{F2E34AF1-12FC-4A79-B8AD-71A1285DBACC}"/>
                    </a:ext>
                  </a:extLst>
                </p:cNvPr>
                <p:cNvSpPr>
                  <a:spLocks/>
                </p:cNvSpPr>
                <p:nvPr userDrawn="1"/>
              </p:nvSpPr>
              <p:spPr bwMode="auto">
                <a:xfrm>
                  <a:off x="3170740"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31">
                  <a:extLst>
                    <a:ext uri="{FF2B5EF4-FFF2-40B4-BE49-F238E27FC236}">
                      <a16:creationId xmlns:a16="http://schemas.microsoft.com/office/drawing/2014/main" id="{BFB3297E-F439-4DD5-848C-F8EEF47FE81C}"/>
                    </a:ext>
                  </a:extLst>
                </p:cNvPr>
                <p:cNvSpPr>
                  <a:spLocks/>
                </p:cNvSpPr>
                <p:nvPr userDrawn="1"/>
              </p:nvSpPr>
              <p:spPr bwMode="auto">
                <a:xfrm>
                  <a:off x="2200482"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2">
                  <a:extLst>
                    <a:ext uri="{FF2B5EF4-FFF2-40B4-BE49-F238E27FC236}">
                      <a16:creationId xmlns:a16="http://schemas.microsoft.com/office/drawing/2014/main" id="{A5CCF000-CC27-458B-B4A7-5458DE7D32B5}"/>
                    </a:ext>
                  </a:extLst>
                </p:cNvPr>
                <p:cNvSpPr>
                  <a:spLocks/>
                </p:cNvSpPr>
                <p:nvPr userDrawn="1"/>
              </p:nvSpPr>
              <p:spPr bwMode="auto">
                <a:xfrm>
                  <a:off x="2782679"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29">
                  <a:extLst>
                    <a:ext uri="{FF2B5EF4-FFF2-40B4-BE49-F238E27FC236}">
                      <a16:creationId xmlns:a16="http://schemas.microsoft.com/office/drawing/2014/main" id="{E783D359-C9F0-4CE0-A746-F61407284F06}"/>
                    </a:ext>
                  </a:extLst>
                </p:cNvPr>
                <p:cNvSpPr>
                  <a:spLocks/>
                </p:cNvSpPr>
                <p:nvPr userDrawn="1"/>
              </p:nvSpPr>
              <p:spPr bwMode="auto">
                <a:xfrm>
                  <a:off x="3752937"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0">
                  <a:extLst>
                    <a:ext uri="{FF2B5EF4-FFF2-40B4-BE49-F238E27FC236}">
                      <a16:creationId xmlns:a16="http://schemas.microsoft.com/office/drawing/2014/main" id="{FFD63E3A-BDE9-46E3-BAEF-1FB53CC63E05}"/>
                    </a:ext>
                  </a:extLst>
                </p:cNvPr>
                <p:cNvSpPr>
                  <a:spLocks/>
                </p:cNvSpPr>
                <p:nvPr userDrawn="1"/>
              </p:nvSpPr>
              <p:spPr bwMode="auto">
                <a:xfrm>
                  <a:off x="4330728"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1">
                  <a:extLst>
                    <a:ext uri="{FF2B5EF4-FFF2-40B4-BE49-F238E27FC236}">
                      <a16:creationId xmlns:a16="http://schemas.microsoft.com/office/drawing/2014/main" id="{CA309827-AAF6-4F26-81A5-B8C406F5952C}"/>
                    </a:ext>
                  </a:extLst>
                </p:cNvPr>
                <p:cNvSpPr>
                  <a:spLocks/>
                </p:cNvSpPr>
                <p:nvPr userDrawn="1"/>
              </p:nvSpPr>
              <p:spPr bwMode="auto">
                <a:xfrm>
                  <a:off x="3360468"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2">
                  <a:extLst>
                    <a:ext uri="{FF2B5EF4-FFF2-40B4-BE49-F238E27FC236}">
                      <a16:creationId xmlns:a16="http://schemas.microsoft.com/office/drawing/2014/main" id="{7D440A76-FB0D-4DDB-9636-B51714B4BA72}"/>
                    </a:ext>
                  </a:extLst>
                </p:cNvPr>
                <p:cNvSpPr>
                  <a:spLocks/>
                </p:cNvSpPr>
                <p:nvPr userDrawn="1"/>
              </p:nvSpPr>
              <p:spPr bwMode="auto">
                <a:xfrm>
                  <a:off x="3942666"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477">
                  <a:extLst>
                    <a:ext uri="{FF2B5EF4-FFF2-40B4-BE49-F238E27FC236}">
                      <a16:creationId xmlns:a16="http://schemas.microsoft.com/office/drawing/2014/main" id="{434712BC-0930-4CB6-BC01-46A381BAA984}"/>
                    </a:ext>
                  </a:extLst>
                </p:cNvPr>
                <p:cNvSpPr>
                  <a:spLocks/>
                </p:cNvSpPr>
                <p:nvPr userDrawn="1"/>
              </p:nvSpPr>
              <p:spPr bwMode="auto">
                <a:xfrm>
                  <a:off x="4912925"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78">
                  <a:extLst>
                    <a:ext uri="{FF2B5EF4-FFF2-40B4-BE49-F238E27FC236}">
                      <a16:creationId xmlns:a16="http://schemas.microsoft.com/office/drawing/2014/main" id="{6A184802-57A8-4643-8833-DDCEA0B7E401}"/>
                    </a:ext>
                  </a:extLst>
                </p:cNvPr>
                <p:cNvSpPr>
                  <a:spLocks/>
                </p:cNvSpPr>
                <p:nvPr userDrawn="1"/>
              </p:nvSpPr>
              <p:spPr bwMode="auto">
                <a:xfrm>
                  <a:off x="5490716"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479">
                  <a:extLst>
                    <a:ext uri="{FF2B5EF4-FFF2-40B4-BE49-F238E27FC236}">
                      <a16:creationId xmlns:a16="http://schemas.microsoft.com/office/drawing/2014/main" id="{AFADF839-34E8-48C9-95F0-A51C722C5116}"/>
                    </a:ext>
                  </a:extLst>
                </p:cNvPr>
                <p:cNvSpPr>
                  <a:spLocks/>
                </p:cNvSpPr>
                <p:nvPr userDrawn="1"/>
              </p:nvSpPr>
              <p:spPr bwMode="auto">
                <a:xfrm>
                  <a:off x="4520457"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480">
                  <a:extLst>
                    <a:ext uri="{FF2B5EF4-FFF2-40B4-BE49-F238E27FC236}">
                      <a16:creationId xmlns:a16="http://schemas.microsoft.com/office/drawing/2014/main" id="{E9CA8993-5DD1-4EEC-82B8-C7DB93158731}"/>
                    </a:ext>
                  </a:extLst>
                </p:cNvPr>
                <p:cNvSpPr>
                  <a:spLocks/>
                </p:cNvSpPr>
                <p:nvPr userDrawn="1"/>
              </p:nvSpPr>
              <p:spPr bwMode="auto">
                <a:xfrm>
                  <a:off x="5102652"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29">
                  <a:extLst>
                    <a:ext uri="{FF2B5EF4-FFF2-40B4-BE49-F238E27FC236}">
                      <a16:creationId xmlns:a16="http://schemas.microsoft.com/office/drawing/2014/main" id="{8B94EBE5-0719-4BA6-BDD1-9A7B8C6E99E8}"/>
                    </a:ext>
                  </a:extLst>
                </p:cNvPr>
                <p:cNvSpPr>
                  <a:spLocks/>
                </p:cNvSpPr>
                <p:nvPr userDrawn="1"/>
              </p:nvSpPr>
              <p:spPr bwMode="auto">
                <a:xfrm>
                  <a:off x="6072914"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31">
                  <a:extLst>
                    <a:ext uri="{FF2B5EF4-FFF2-40B4-BE49-F238E27FC236}">
                      <a16:creationId xmlns:a16="http://schemas.microsoft.com/office/drawing/2014/main" id="{776C6E5B-1357-416F-8C75-1C9083A356FF}"/>
                    </a:ext>
                  </a:extLst>
                </p:cNvPr>
                <p:cNvSpPr>
                  <a:spLocks/>
                </p:cNvSpPr>
                <p:nvPr userDrawn="1"/>
              </p:nvSpPr>
              <p:spPr bwMode="auto">
                <a:xfrm>
                  <a:off x="5680445"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29">
                  <a:extLst>
                    <a:ext uri="{FF2B5EF4-FFF2-40B4-BE49-F238E27FC236}">
                      <a16:creationId xmlns:a16="http://schemas.microsoft.com/office/drawing/2014/main" id="{29B09A5A-9587-46C5-BBB9-8BCE3F3AD753}"/>
                    </a:ext>
                  </a:extLst>
                </p:cNvPr>
                <p:cNvSpPr>
                  <a:spLocks/>
                </p:cNvSpPr>
                <p:nvPr userDrawn="1"/>
              </p:nvSpPr>
              <p:spPr bwMode="auto">
                <a:xfrm>
                  <a:off x="6655111"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30">
                  <a:extLst>
                    <a:ext uri="{FF2B5EF4-FFF2-40B4-BE49-F238E27FC236}">
                      <a16:creationId xmlns:a16="http://schemas.microsoft.com/office/drawing/2014/main" id="{9958D70D-646D-4155-A6AC-9CEF12228D65}"/>
                    </a:ext>
                  </a:extLst>
                </p:cNvPr>
                <p:cNvSpPr>
                  <a:spLocks/>
                </p:cNvSpPr>
                <p:nvPr userDrawn="1"/>
              </p:nvSpPr>
              <p:spPr bwMode="auto">
                <a:xfrm>
                  <a:off x="7232902"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31">
                  <a:extLst>
                    <a:ext uri="{FF2B5EF4-FFF2-40B4-BE49-F238E27FC236}">
                      <a16:creationId xmlns:a16="http://schemas.microsoft.com/office/drawing/2014/main" id="{EB26866B-9FA2-4D1A-86E9-E4799D915797}"/>
                    </a:ext>
                  </a:extLst>
                </p:cNvPr>
                <p:cNvSpPr>
                  <a:spLocks/>
                </p:cNvSpPr>
                <p:nvPr userDrawn="1"/>
              </p:nvSpPr>
              <p:spPr bwMode="auto">
                <a:xfrm>
                  <a:off x="6262642"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2">
                  <a:extLst>
                    <a:ext uri="{FF2B5EF4-FFF2-40B4-BE49-F238E27FC236}">
                      <a16:creationId xmlns:a16="http://schemas.microsoft.com/office/drawing/2014/main" id="{A8A89A42-ED26-4E3F-8E63-E7E7333629E9}"/>
                    </a:ext>
                  </a:extLst>
                </p:cNvPr>
                <p:cNvSpPr>
                  <a:spLocks/>
                </p:cNvSpPr>
                <p:nvPr userDrawn="1"/>
              </p:nvSpPr>
              <p:spPr bwMode="auto">
                <a:xfrm>
                  <a:off x="6844839"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69C5A165-6706-4693-947F-D03B3ABD1A16}"/>
                    </a:ext>
                  </a:extLst>
                </p:cNvPr>
                <p:cNvSpPr>
                  <a:spLocks/>
                </p:cNvSpPr>
                <p:nvPr userDrawn="1"/>
              </p:nvSpPr>
              <p:spPr bwMode="auto">
                <a:xfrm>
                  <a:off x="7815099"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4CA5F056-DF05-4698-84EF-8E0F94365F9A}"/>
                    </a:ext>
                  </a:extLst>
                </p:cNvPr>
                <p:cNvSpPr>
                  <a:spLocks/>
                </p:cNvSpPr>
                <p:nvPr userDrawn="1"/>
              </p:nvSpPr>
              <p:spPr bwMode="auto">
                <a:xfrm>
                  <a:off x="8392890"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58A3F210-A372-4DCD-9A0D-F5352F1734EE}"/>
                    </a:ext>
                  </a:extLst>
                </p:cNvPr>
                <p:cNvSpPr>
                  <a:spLocks/>
                </p:cNvSpPr>
                <p:nvPr userDrawn="1"/>
              </p:nvSpPr>
              <p:spPr bwMode="auto">
                <a:xfrm>
                  <a:off x="7422630"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028B1466-C761-4809-9CD7-53D96B5F05B0}"/>
                    </a:ext>
                  </a:extLst>
                </p:cNvPr>
                <p:cNvSpPr>
                  <a:spLocks/>
                </p:cNvSpPr>
                <p:nvPr userDrawn="1"/>
              </p:nvSpPr>
              <p:spPr bwMode="auto">
                <a:xfrm>
                  <a:off x="8004829"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DCAFFBA2-E5F6-499E-8E25-DB5335BF60B4}"/>
                    </a:ext>
                  </a:extLst>
                </p:cNvPr>
                <p:cNvSpPr>
                  <a:spLocks/>
                </p:cNvSpPr>
                <p:nvPr userDrawn="1"/>
              </p:nvSpPr>
              <p:spPr bwMode="auto">
                <a:xfrm>
                  <a:off x="8975087"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471557E5-8451-4925-AA41-A492EFC53E21}"/>
                    </a:ext>
                  </a:extLst>
                </p:cNvPr>
                <p:cNvSpPr>
                  <a:spLocks/>
                </p:cNvSpPr>
                <p:nvPr userDrawn="1"/>
              </p:nvSpPr>
              <p:spPr bwMode="auto">
                <a:xfrm>
                  <a:off x="9552876"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11491500-6E93-4195-893F-23F2F599E808}"/>
                    </a:ext>
                  </a:extLst>
                </p:cNvPr>
                <p:cNvSpPr>
                  <a:spLocks/>
                </p:cNvSpPr>
                <p:nvPr userDrawn="1"/>
              </p:nvSpPr>
              <p:spPr bwMode="auto">
                <a:xfrm>
                  <a:off x="8582618"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47C5D75B-3D2A-48BA-A7A4-11A16197118A}"/>
                    </a:ext>
                  </a:extLst>
                </p:cNvPr>
                <p:cNvSpPr>
                  <a:spLocks/>
                </p:cNvSpPr>
                <p:nvPr userDrawn="1"/>
              </p:nvSpPr>
              <p:spPr bwMode="auto">
                <a:xfrm>
                  <a:off x="9164815"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CACF3625-3880-4E5A-BA90-F4DC3E6F5B2D}"/>
                    </a:ext>
                  </a:extLst>
                </p:cNvPr>
                <p:cNvSpPr>
                  <a:spLocks/>
                </p:cNvSpPr>
                <p:nvPr userDrawn="1"/>
              </p:nvSpPr>
              <p:spPr bwMode="auto">
                <a:xfrm>
                  <a:off x="10135075"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67EDFA5A-CD25-46DE-9B0B-0FEC37C7C99C}"/>
                    </a:ext>
                  </a:extLst>
                </p:cNvPr>
                <p:cNvSpPr>
                  <a:spLocks/>
                </p:cNvSpPr>
                <p:nvPr userDrawn="1"/>
              </p:nvSpPr>
              <p:spPr bwMode="auto">
                <a:xfrm>
                  <a:off x="10712866"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42AD011E-645D-45C4-AC2F-ADDD4162BE81}"/>
                    </a:ext>
                  </a:extLst>
                </p:cNvPr>
                <p:cNvSpPr>
                  <a:spLocks/>
                </p:cNvSpPr>
                <p:nvPr userDrawn="1"/>
              </p:nvSpPr>
              <p:spPr bwMode="auto">
                <a:xfrm>
                  <a:off x="9742605"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6E563FFE-7A54-4970-BEEB-5B23110B35F7}"/>
                    </a:ext>
                  </a:extLst>
                </p:cNvPr>
                <p:cNvSpPr>
                  <a:spLocks/>
                </p:cNvSpPr>
                <p:nvPr userDrawn="1"/>
              </p:nvSpPr>
              <p:spPr bwMode="auto">
                <a:xfrm>
                  <a:off x="10324802"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499">
                  <a:extLst>
                    <a:ext uri="{FF2B5EF4-FFF2-40B4-BE49-F238E27FC236}">
                      <a16:creationId xmlns:a16="http://schemas.microsoft.com/office/drawing/2014/main" id="{20AB15D8-8FB1-471D-955C-B60FBDBB55EB}"/>
                    </a:ext>
                  </a:extLst>
                </p:cNvPr>
                <p:cNvSpPr>
                  <a:spLocks/>
                </p:cNvSpPr>
                <p:nvPr userDrawn="1"/>
              </p:nvSpPr>
              <p:spPr bwMode="auto">
                <a:xfrm>
                  <a:off x="11295061"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500">
                  <a:extLst>
                    <a:ext uri="{FF2B5EF4-FFF2-40B4-BE49-F238E27FC236}">
                      <a16:creationId xmlns:a16="http://schemas.microsoft.com/office/drawing/2014/main" id="{024C1FCD-8565-40B8-B0A5-A364505FCE6A}"/>
                    </a:ext>
                  </a:extLst>
                </p:cNvPr>
                <p:cNvSpPr>
                  <a:spLocks/>
                </p:cNvSpPr>
                <p:nvPr userDrawn="1"/>
              </p:nvSpPr>
              <p:spPr bwMode="auto">
                <a:xfrm>
                  <a:off x="11872854"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501">
                  <a:extLst>
                    <a:ext uri="{FF2B5EF4-FFF2-40B4-BE49-F238E27FC236}">
                      <a16:creationId xmlns:a16="http://schemas.microsoft.com/office/drawing/2014/main" id="{FF32AA6E-BD6A-4FE6-8CFE-EDDDF25F2E68}"/>
                    </a:ext>
                  </a:extLst>
                </p:cNvPr>
                <p:cNvSpPr>
                  <a:spLocks/>
                </p:cNvSpPr>
                <p:nvPr userDrawn="1"/>
              </p:nvSpPr>
              <p:spPr bwMode="auto">
                <a:xfrm>
                  <a:off x="10902593" y="303392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502">
                  <a:extLst>
                    <a:ext uri="{FF2B5EF4-FFF2-40B4-BE49-F238E27FC236}">
                      <a16:creationId xmlns:a16="http://schemas.microsoft.com/office/drawing/2014/main" id="{B78A99A8-E38E-41FF-82A5-989FBF09F399}"/>
                    </a:ext>
                  </a:extLst>
                </p:cNvPr>
                <p:cNvSpPr>
                  <a:spLocks/>
                </p:cNvSpPr>
                <p:nvPr userDrawn="1"/>
              </p:nvSpPr>
              <p:spPr bwMode="auto">
                <a:xfrm>
                  <a:off x="11484790" y="303392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29">
                  <a:extLst>
                    <a:ext uri="{FF2B5EF4-FFF2-40B4-BE49-F238E27FC236}">
                      <a16:creationId xmlns:a16="http://schemas.microsoft.com/office/drawing/2014/main" id="{E4337B20-7CCB-4985-B197-E18C68D76DAF}"/>
                    </a:ext>
                  </a:extLst>
                </p:cNvPr>
                <p:cNvSpPr>
                  <a:spLocks/>
                </p:cNvSpPr>
                <p:nvPr userDrawn="1"/>
              </p:nvSpPr>
              <p:spPr bwMode="auto">
                <a:xfrm>
                  <a:off x="12455050" y="3040530"/>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31">
                  <a:extLst>
                    <a:ext uri="{FF2B5EF4-FFF2-40B4-BE49-F238E27FC236}">
                      <a16:creationId xmlns:a16="http://schemas.microsoft.com/office/drawing/2014/main" id="{E9D5DD88-1F70-400C-AEDC-D24F39906809}"/>
                    </a:ext>
                  </a:extLst>
                </p:cNvPr>
                <p:cNvSpPr>
                  <a:spLocks/>
                </p:cNvSpPr>
                <p:nvPr userDrawn="1"/>
              </p:nvSpPr>
              <p:spPr bwMode="auto">
                <a:xfrm>
                  <a:off x="12062581" y="303391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29">
                  <a:extLst>
                    <a:ext uri="{FF2B5EF4-FFF2-40B4-BE49-F238E27FC236}">
                      <a16:creationId xmlns:a16="http://schemas.microsoft.com/office/drawing/2014/main" id="{9BBAA73A-5A7E-4383-AF87-BC17ADDF2B0E}"/>
                    </a:ext>
                  </a:extLst>
                </p:cNvPr>
                <p:cNvSpPr>
                  <a:spLocks/>
                </p:cNvSpPr>
                <p:nvPr userDrawn="1"/>
              </p:nvSpPr>
              <p:spPr bwMode="auto">
                <a:xfrm flipH="1">
                  <a:off x="12062583"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30">
                  <a:extLst>
                    <a:ext uri="{FF2B5EF4-FFF2-40B4-BE49-F238E27FC236}">
                      <a16:creationId xmlns:a16="http://schemas.microsoft.com/office/drawing/2014/main" id="{C6FC16E2-EC0C-48D6-BE0B-00959EB46136}"/>
                    </a:ext>
                  </a:extLst>
                </p:cNvPr>
                <p:cNvSpPr>
                  <a:spLocks/>
                </p:cNvSpPr>
                <p:nvPr userDrawn="1"/>
              </p:nvSpPr>
              <p:spPr bwMode="auto">
                <a:xfrm flipH="1">
                  <a:off x="11484792"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31">
                  <a:extLst>
                    <a:ext uri="{FF2B5EF4-FFF2-40B4-BE49-F238E27FC236}">
                      <a16:creationId xmlns:a16="http://schemas.microsoft.com/office/drawing/2014/main" id="{6258A94B-2B75-4A7F-BEC2-00189CB184E1}"/>
                    </a:ext>
                  </a:extLst>
                </p:cNvPr>
                <p:cNvSpPr>
                  <a:spLocks/>
                </p:cNvSpPr>
                <p:nvPr userDrawn="1"/>
              </p:nvSpPr>
              <p:spPr bwMode="auto">
                <a:xfrm flipH="1">
                  <a:off x="12252310"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2">
                  <a:extLst>
                    <a:ext uri="{FF2B5EF4-FFF2-40B4-BE49-F238E27FC236}">
                      <a16:creationId xmlns:a16="http://schemas.microsoft.com/office/drawing/2014/main" id="{CBB8EDD0-12E2-48BC-8C2C-E67136EF9810}"/>
                    </a:ext>
                  </a:extLst>
                </p:cNvPr>
                <p:cNvSpPr>
                  <a:spLocks/>
                </p:cNvSpPr>
                <p:nvPr userDrawn="1"/>
              </p:nvSpPr>
              <p:spPr bwMode="auto">
                <a:xfrm flipH="1">
                  <a:off x="11674521"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AB3A339D-8E28-4114-B554-23E1836415C1}"/>
                    </a:ext>
                  </a:extLst>
                </p:cNvPr>
                <p:cNvSpPr>
                  <a:spLocks/>
                </p:cNvSpPr>
                <p:nvPr userDrawn="1"/>
              </p:nvSpPr>
              <p:spPr bwMode="auto">
                <a:xfrm flipH="1">
                  <a:off x="10902593"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0F306E5D-2CD1-457B-B0C2-9DA4E6B1F07C}"/>
                    </a:ext>
                  </a:extLst>
                </p:cNvPr>
                <p:cNvSpPr>
                  <a:spLocks/>
                </p:cNvSpPr>
                <p:nvPr userDrawn="1"/>
              </p:nvSpPr>
              <p:spPr bwMode="auto">
                <a:xfrm flipH="1">
                  <a:off x="10324804"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46795867-D101-4C86-8B0C-587A203BCBC9}"/>
                    </a:ext>
                  </a:extLst>
                </p:cNvPr>
                <p:cNvSpPr>
                  <a:spLocks/>
                </p:cNvSpPr>
                <p:nvPr userDrawn="1"/>
              </p:nvSpPr>
              <p:spPr bwMode="auto">
                <a:xfrm flipH="1">
                  <a:off x="11092323"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5BC6E840-2411-4FAC-986C-80929ED802A5}"/>
                    </a:ext>
                  </a:extLst>
                </p:cNvPr>
                <p:cNvSpPr>
                  <a:spLocks/>
                </p:cNvSpPr>
                <p:nvPr userDrawn="1"/>
              </p:nvSpPr>
              <p:spPr bwMode="auto">
                <a:xfrm flipH="1">
                  <a:off x="10514532"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F9710723-D42F-432B-AB4B-F3720AEF04D6}"/>
                    </a:ext>
                  </a:extLst>
                </p:cNvPr>
                <p:cNvSpPr>
                  <a:spLocks/>
                </p:cNvSpPr>
                <p:nvPr userDrawn="1"/>
              </p:nvSpPr>
              <p:spPr bwMode="auto">
                <a:xfrm flipH="1">
                  <a:off x="9742607"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9C9DDD92-9E66-4922-946A-6026C48CEAAE}"/>
                    </a:ext>
                  </a:extLst>
                </p:cNvPr>
                <p:cNvSpPr>
                  <a:spLocks/>
                </p:cNvSpPr>
                <p:nvPr userDrawn="1"/>
              </p:nvSpPr>
              <p:spPr bwMode="auto">
                <a:xfrm flipH="1">
                  <a:off x="9164816"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B32B8D-A42E-436A-ACC7-1236C443BB2B}"/>
                    </a:ext>
                  </a:extLst>
                </p:cNvPr>
                <p:cNvSpPr>
                  <a:spLocks/>
                </p:cNvSpPr>
                <p:nvPr userDrawn="1"/>
              </p:nvSpPr>
              <p:spPr bwMode="auto">
                <a:xfrm flipH="1">
                  <a:off x="9932335"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1DF1A7FA-AAA8-4CB8-AF62-8CD8B5F54604}"/>
                    </a:ext>
                  </a:extLst>
                </p:cNvPr>
                <p:cNvSpPr>
                  <a:spLocks/>
                </p:cNvSpPr>
                <p:nvPr userDrawn="1"/>
              </p:nvSpPr>
              <p:spPr bwMode="auto">
                <a:xfrm flipH="1">
                  <a:off x="9354546"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D405AF4E-B3DC-4FD1-AD1D-166EC6CFB7AE}"/>
                    </a:ext>
                  </a:extLst>
                </p:cNvPr>
                <p:cNvSpPr>
                  <a:spLocks/>
                </p:cNvSpPr>
                <p:nvPr userDrawn="1"/>
              </p:nvSpPr>
              <p:spPr bwMode="auto">
                <a:xfrm flipH="1">
                  <a:off x="8582619"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704FE202-1701-4196-A7C8-B2C10BC23424}"/>
                    </a:ext>
                  </a:extLst>
                </p:cNvPr>
                <p:cNvSpPr>
                  <a:spLocks/>
                </p:cNvSpPr>
                <p:nvPr userDrawn="1"/>
              </p:nvSpPr>
              <p:spPr bwMode="auto">
                <a:xfrm flipH="1">
                  <a:off x="8004829"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F77768BD-3F22-443A-B76E-A49ED0740B21}"/>
                    </a:ext>
                  </a:extLst>
                </p:cNvPr>
                <p:cNvSpPr>
                  <a:spLocks/>
                </p:cNvSpPr>
                <p:nvPr userDrawn="1"/>
              </p:nvSpPr>
              <p:spPr bwMode="auto">
                <a:xfrm flipH="1">
                  <a:off x="8772347"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07B6645E-2B6D-4EBE-9EFC-C3B769D32F37}"/>
                    </a:ext>
                  </a:extLst>
                </p:cNvPr>
                <p:cNvSpPr>
                  <a:spLocks/>
                </p:cNvSpPr>
                <p:nvPr userDrawn="1"/>
              </p:nvSpPr>
              <p:spPr bwMode="auto">
                <a:xfrm flipH="1">
                  <a:off x="8194558"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521">
                  <a:extLst>
                    <a:ext uri="{FF2B5EF4-FFF2-40B4-BE49-F238E27FC236}">
                      <a16:creationId xmlns:a16="http://schemas.microsoft.com/office/drawing/2014/main" id="{AB532147-B19B-4A4F-AF18-44D4634C6D20}"/>
                    </a:ext>
                  </a:extLst>
                </p:cNvPr>
                <p:cNvSpPr>
                  <a:spLocks/>
                </p:cNvSpPr>
                <p:nvPr userDrawn="1"/>
              </p:nvSpPr>
              <p:spPr bwMode="auto">
                <a:xfrm flipH="1">
                  <a:off x="7422632"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522">
                  <a:extLst>
                    <a:ext uri="{FF2B5EF4-FFF2-40B4-BE49-F238E27FC236}">
                      <a16:creationId xmlns:a16="http://schemas.microsoft.com/office/drawing/2014/main" id="{91AE73FE-0EB8-4804-B466-CDF84AD44CC6}"/>
                    </a:ext>
                  </a:extLst>
                </p:cNvPr>
                <p:cNvSpPr>
                  <a:spLocks/>
                </p:cNvSpPr>
                <p:nvPr userDrawn="1"/>
              </p:nvSpPr>
              <p:spPr bwMode="auto">
                <a:xfrm flipH="1">
                  <a:off x="6844841"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523">
                  <a:extLst>
                    <a:ext uri="{FF2B5EF4-FFF2-40B4-BE49-F238E27FC236}">
                      <a16:creationId xmlns:a16="http://schemas.microsoft.com/office/drawing/2014/main" id="{26DFA86E-D7DE-4C8A-A615-597D582FFA67}"/>
                    </a:ext>
                  </a:extLst>
                </p:cNvPr>
                <p:cNvSpPr>
                  <a:spLocks/>
                </p:cNvSpPr>
                <p:nvPr userDrawn="1"/>
              </p:nvSpPr>
              <p:spPr bwMode="auto">
                <a:xfrm flipH="1">
                  <a:off x="7612357"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524">
                  <a:extLst>
                    <a:ext uri="{FF2B5EF4-FFF2-40B4-BE49-F238E27FC236}">
                      <a16:creationId xmlns:a16="http://schemas.microsoft.com/office/drawing/2014/main" id="{9F2580EC-F3D7-4D62-BF68-A4144068CA55}"/>
                    </a:ext>
                  </a:extLst>
                </p:cNvPr>
                <p:cNvSpPr>
                  <a:spLocks/>
                </p:cNvSpPr>
                <p:nvPr userDrawn="1"/>
              </p:nvSpPr>
              <p:spPr bwMode="auto">
                <a:xfrm flipH="1">
                  <a:off x="7034570"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29">
                  <a:extLst>
                    <a:ext uri="{FF2B5EF4-FFF2-40B4-BE49-F238E27FC236}">
                      <a16:creationId xmlns:a16="http://schemas.microsoft.com/office/drawing/2014/main" id="{7810D57C-3439-474D-8340-505616A96AE2}"/>
                    </a:ext>
                  </a:extLst>
                </p:cNvPr>
                <p:cNvSpPr>
                  <a:spLocks/>
                </p:cNvSpPr>
                <p:nvPr userDrawn="1"/>
              </p:nvSpPr>
              <p:spPr bwMode="auto">
                <a:xfrm flipH="1">
                  <a:off x="6262642"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31">
                  <a:extLst>
                    <a:ext uri="{FF2B5EF4-FFF2-40B4-BE49-F238E27FC236}">
                      <a16:creationId xmlns:a16="http://schemas.microsoft.com/office/drawing/2014/main" id="{9666CBD4-0BFA-4896-B0B6-F1B2878CAF2C}"/>
                    </a:ext>
                  </a:extLst>
                </p:cNvPr>
                <p:cNvSpPr>
                  <a:spLocks/>
                </p:cNvSpPr>
                <p:nvPr userDrawn="1"/>
              </p:nvSpPr>
              <p:spPr bwMode="auto">
                <a:xfrm flipH="1">
                  <a:off x="6452371"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29">
                  <a:extLst>
                    <a:ext uri="{FF2B5EF4-FFF2-40B4-BE49-F238E27FC236}">
                      <a16:creationId xmlns:a16="http://schemas.microsoft.com/office/drawing/2014/main" id="{1E046E72-6A5B-4A5B-ABEF-898F0338FFB3}"/>
                    </a:ext>
                  </a:extLst>
                </p:cNvPr>
                <p:cNvSpPr>
                  <a:spLocks/>
                </p:cNvSpPr>
                <p:nvPr userDrawn="1"/>
              </p:nvSpPr>
              <p:spPr bwMode="auto">
                <a:xfrm flipH="1">
                  <a:off x="5680445"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30">
                  <a:extLst>
                    <a:ext uri="{FF2B5EF4-FFF2-40B4-BE49-F238E27FC236}">
                      <a16:creationId xmlns:a16="http://schemas.microsoft.com/office/drawing/2014/main" id="{E860CB07-4269-4842-844B-C6B4D4A6918B}"/>
                    </a:ext>
                  </a:extLst>
                </p:cNvPr>
                <p:cNvSpPr>
                  <a:spLocks/>
                </p:cNvSpPr>
                <p:nvPr userDrawn="1"/>
              </p:nvSpPr>
              <p:spPr bwMode="auto">
                <a:xfrm flipH="1">
                  <a:off x="5102654"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31">
                  <a:extLst>
                    <a:ext uri="{FF2B5EF4-FFF2-40B4-BE49-F238E27FC236}">
                      <a16:creationId xmlns:a16="http://schemas.microsoft.com/office/drawing/2014/main" id="{CC3BDE13-EC69-4173-9CC9-D6C7B5EE4D74}"/>
                    </a:ext>
                  </a:extLst>
                </p:cNvPr>
                <p:cNvSpPr>
                  <a:spLocks/>
                </p:cNvSpPr>
                <p:nvPr userDrawn="1"/>
              </p:nvSpPr>
              <p:spPr bwMode="auto">
                <a:xfrm flipH="1">
                  <a:off x="5870173"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2">
                  <a:extLst>
                    <a:ext uri="{FF2B5EF4-FFF2-40B4-BE49-F238E27FC236}">
                      <a16:creationId xmlns:a16="http://schemas.microsoft.com/office/drawing/2014/main" id="{B21EE319-147C-48E3-BFEE-7349A164FEE3}"/>
                    </a:ext>
                  </a:extLst>
                </p:cNvPr>
                <p:cNvSpPr>
                  <a:spLocks/>
                </p:cNvSpPr>
                <p:nvPr userDrawn="1"/>
              </p:nvSpPr>
              <p:spPr bwMode="auto">
                <a:xfrm flipH="1">
                  <a:off x="5292384"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8A01FDD8-8F2C-475F-896B-E020A3DF3F03}"/>
                    </a:ext>
                  </a:extLst>
                </p:cNvPr>
                <p:cNvSpPr>
                  <a:spLocks/>
                </p:cNvSpPr>
                <p:nvPr userDrawn="1"/>
              </p:nvSpPr>
              <p:spPr bwMode="auto">
                <a:xfrm flipH="1">
                  <a:off x="4520457"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C7F299BB-34BA-4FFA-815F-AFDC67B8CDA8}"/>
                    </a:ext>
                  </a:extLst>
                </p:cNvPr>
                <p:cNvSpPr>
                  <a:spLocks/>
                </p:cNvSpPr>
                <p:nvPr userDrawn="1"/>
              </p:nvSpPr>
              <p:spPr bwMode="auto">
                <a:xfrm flipH="1">
                  <a:off x="3942666"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C107C7FC-24BD-4148-A4C4-D95155571193}"/>
                    </a:ext>
                  </a:extLst>
                </p:cNvPr>
                <p:cNvSpPr>
                  <a:spLocks/>
                </p:cNvSpPr>
                <p:nvPr userDrawn="1"/>
              </p:nvSpPr>
              <p:spPr bwMode="auto">
                <a:xfrm flipH="1">
                  <a:off x="4710185"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12F70061-F4B8-4E4B-B367-84681EE0095A}"/>
                    </a:ext>
                  </a:extLst>
                </p:cNvPr>
                <p:cNvSpPr>
                  <a:spLocks/>
                </p:cNvSpPr>
                <p:nvPr userDrawn="1"/>
              </p:nvSpPr>
              <p:spPr bwMode="auto">
                <a:xfrm flipH="1">
                  <a:off x="4132396"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D8498D28-C713-4E73-A910-2A9FFC2C11E0}"/>
                    </a:ext>
                  </a:extLst>
                </p:cNvPr>
                <p:cNvSpPr>
                  <a:spLocks/>
                </p:cNvSpPr>
                <p:nvPr userDrawn="1"/>
              </p:nvSpPr>
              <p:spPr bwMode="auto">
                <a:xfrm flipH="1">
                  <a:off x="3360469"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1ABD34B7-EACE-4A02-8608-361D099B823E}"/>
                    </a:ext>
                  </a:extLst>
                </p:cNvPr>
                <p:cNvSpPr>
                  <a:spLocks/>
                </p:cNvSpPr>
                <p:nvPr userDrawn="1"/>
              </p:nvSpPr>
              <p:spPr bwMode="auto">
                <a:xfrm flipH="1">
                  <a:off x="2782680"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B43F38FA-BF61-47CD-BC5B-95017FF1D2B8}"/>
                    </a:ext>
                  </a:extLst>
                </p:cNvPr>
                <p:cNvSpPr>
                  <a:spLocks/>
                </p:cNvSpPr>
                <p:nvPr userDrawn="1"/>
              </p:nvSpPr>
              <p:spPr bwMode="auto">
                <a:xfrm flipH="1">
                  <a:off x="3550199"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13442C69-C4D5-44F9-AF0D-76BF86DFD141}"/>
                    </a:ext>
                  </a:extLst>
                </p:cNvPr>
                <p:cNvSpPr>
                  <a:spLocks/>
                </p:cNvSpPr>
                <p:nvPr userDrawn="1"/>
              </p:nvSpPr>
              <p:spPr bwMode="auto">
                <a:xfrm flipH="1">
                  <a:off x="2972408"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3" name="Freeform 29">
                  <a:extLst>
                    <a:ext uri="{FF2B5EF4-FFF2-40B4-BE49-F238E27FC236}">
                      <a16:creationId xmlns:a16="http://schemas.microsoft.com/office/drawing/2014/main" id="{7AFA3606-8366-4979-8852-4BC9E45EA714}"/>
                    </a:ext>
                  </a:extLst>
                </p:cNvPr>
                <p:cNvSpPr>
                  <a:spLocks/>
                </p:cNvSpPr>
                <p:nvPr userDrawn="1"/>
              </p:nvSpPr>
              <p:spPr bwMode="auto">
                <a:xfrm flipH="1">
                  <a:off x="2200482"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AA45CEA4-54D4-4780-BCFD-42110F63B4D2}"/>
                    </a:ext>
                  </a:extLst>
                </p:cNvPr>
                <p:cNvSpPr>
                  <a:spLocks/>
                </p:cNvSpPr>
                <p:nvPr userDrawn="1"/>
              </p:nvSpPr>
              <p:spPr bwMode="auto">
                <a:xfrm flipH="1">
                  <a:off x="1622691"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EB392C7B-C486-42CF-919F-D8F4AE55979F}"/>
                    </a:ext>
                  </a:extLst>
                </p:cNvPr>
                <p:cNvSpPr>
                  <a:spLocks/>
                </p:cNvSpPr>
                <p:nvPr userDrawn="1"/>
              </p:nvSpPr>
              <p:spPr bwMode="auto">
                <a:xfrm flipH="1">
                  <a:off x="2390211"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451C1989-638A-40EE-931B-18B43C7F1B9E}"/>
                    </a:ext>
                  </a:extLst>
                </p:cNvPr>
                <p:cNvSpPr>
                  <a:spLocks/>
                </p:cNvSpPr>
                <p:nvPr userDrawn="1"/>
              </p:nvSpPr>
              <p:spPr bwMode="auto">
                <a:xfrm flipH="1">
                  <a:off x="1812420" y="3561458"/>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543">
                  <a:extLst>
                    <a:ext uri="{FF2B5EF4-FFF2-40B4-BE49-F238E27FC236}">
                      <a16:creationId xmlns:a16="http://schemas.microsoft.com/office/drawing/2014/main" id="{3CDB1455-9B31-4ACA-B52F-7CFA2D89A0B6}"/>
                    </a:ext>
                  </a:extLst>
                </p:cNvPr>
                <p:cNvSpPr>
                  <a:spLocks/>
                </p:cNvSpPr>
                <p:nvPr userDrawn="1"/>
              </p:nvSpPr>
              <p:spPr bwMode="auto">
                <a:xfrm flipH="1">
                  <a:off x="1040496"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544">
                  <a:extLst>
                    <a:ext uri="{FF2B5EF4-FFF2-40B4-BE49-F238E27FC236}">
                      <a16:creationId xmlns:a16="http://schemas.microsoft.com/office/drawing/2014/main" id="{D37DA700-9698-4003-A800-EF6949D5D6BD}"/>
                    </a:ext>
                  </a:extLst>
                </p:cNvPr>
                <p:cNvSpPr>
                  <a:spLocks/>
                </p:cNvSpPr>
                <p:nvPr userDrawn="1"/>
              </p:nvSpPr>
              <p:spPr bwMode="auto">
                <a:xfrm flipH="1">
                  <a:off x="462703" y="3568068"/>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545">
                  <a:extLst>
                    <a:ext uri="{FF2B5EF4-FFF2-40B4-BE49-F238E27FC236}">
                      <a16:creationId xmlns:a16="http://schemas.microsoft.com/office/drawing/2014/main" id="{F3A4FF4A-208A-4036-8E43-EE24B98E1642}"/>
                    </a:ext>
                  </a:extLst>
                </p:cNvPr>
                <p:cNvSpPr>
                  <a:spLocks/>
                </p:cNvSpPr>
                <p:nvPr userDrawn="1"/>
              </p:nvSpPr>
              <p:spPr bwMode="auto">
                <a:xfrm flipH="1">
                  <a:off x="1230221"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546">
                  <a:extLst>
                    <a:ext uri="{FF2B5EF4-FFF2-40B4-BE49-F238E27FC236}">
                      <a16:creationId xmlns:a16="http://schemas.microsoft.com/office/drawing/2014/main" id="{5C3D6ADE-72F9-402C-BC71-3FC1FD63772D}"/>
                    </a:ext>
                  </a:extLst>
                </p:cNvPr>
                <p:cNvSpPr>
                  <a:spLocks/>
                </p:cNvSpPr>
                <p:nvPr userDrawn="1"/>
              </p:nvSpPr>
              <p:spPr bwMode="auto">
                <a:xfrm flipH="1">
                  <a:off x="652434" y="3561456"/>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C2F03378-B5BE-405B-BD1F-29FF60BAC51F}"/>
                    </a:ext>
                  </a:extLst>
                </p:cNvPr>
                <p:cNvSpPr>
                  <a:spLocks/>
                </p:cNvSpPr>
                <p:nvPr userDrawn="1"/>
              </p:nvSpPr>
              <p:spPr bwMode="auto">
                <a:xfrm flipH="1">
                  <a:off x="-119494" y="3568066"/>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1">
                  <a:extLst>
                    <a:ext uri="{FF2B5EF4-FFF2-40B4-BE49-F238E27FC236}">
                      <a16:creationId xmlns:a16="http://schemas.microsoft.com/office/drawing/2014/main" id="{5F18D53F-9744-4094-A60D-BC20159F9ECF}"/>
                    </a:ext>
                  </a:extLst>
                </p:cNvPr>
                <p:cNvSpPr>
                  <a:spLocks/>
                </p:cNvSpPr>
                <p:nvPr userDrawn="1"/>
              </p:nvSpPr>
              <p:spPr bwMode="auto">
                <a:xfrm flipH="1">
                  <a:off x="70234" y="3561458"/>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29">
                  <a:extLst>
                    <a:ext uri="{FF2B5EF4-FFF2-40B4-BE49-F238E27FC236}">
                      <a16:creationId xmlns:a16="http://schemas.microsoft.com/office/drawing/2014/main" id="{5D419521-0FD9-4C7E-9745-13D073620C19}"/>
                    </a:ext>
                  </a:extLst>
                </p:cNvPr>
                <p:cNvSpPr>
                  <a:spLocks/>
                </p:cNvSpPr>
                <p:nvPr userDrawn="1"/>
              </p:nvSpPr>
              <p:spPr bwMode="auto">
                <a:xfrm>
                  <a:off x="272974"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0">
                  <a:extLst>
                    <a:ext uri="{FF2B5EF4-FFF2-40B4-BE49-F238E27FC236}">
                      <a16:creationId xmlns:a16="http://schemas.microsoft.com/office/drawing/2014/main" id="{31779B06-5EA5-494F-AF7B-DE1B925F0F3C}"/>
                    </a:ext>
                  </a:extLst>
                </p:cNvPr>
                <p:cNvSpPr>
                  <a:spLocks/>
                </p:cNvSpPr>
                <p:nvPr userDrawn="1"/>
              </p:nvSpPr>
              <p:spPr bwMode="auto">
                <a:xfrm>
                  <a:off x="850764"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31">
                  <a:extLst>
                    <a:ext uri="{FF2B5EF4-FFF2-40B4-BE49-F238E27FC236}">
                      <a16:creationId xmlns:a16="http://schemas.microsoft.com/office/drawing/2014/main" id="{5264E455-BDB4-4712-83C1-15BB0A76C9EF}"/>
                    </a:ext>
                  </a:extLst>
                </p:cNvPr>
                <p:cNvSpPr>
                  <a:spLocks/>
                </p:cNvSpPr>
                <p:nvPr userDrawn="1"/>
              </p:nvSpPr>
              <p:spPr bwMode="auto">
                <a:xfrm>
                  <a:off x="-119494"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2">
                  <a:extLst>
                    <a:ext uri="{FF2B5EF4-FFF2-40B4-BE49-F238E27FC236}">
                      <a16:creationId xmlns:a16="http://schemas.microsoft.com/office/drawing/2014/main" id="{71471391-511D-4DB5-9687-37FB1C0C389D}"/>
                    </a:ext>
                  </a:extLst>
                </p:cNvPr>
                <p:cNvSpPr>
                  <a:spLocks/>
                </p:cNvSpPr>
                <p:nvPr userDrawn="1"/>
              </p:nvSpPr>
              <p:spPr bwMode="auto">
                <a:xfrm>
                  <a:off x="462701"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29">
                  <a:extLst>
                    <a:ext uri="{FF2B5EF4-FFF2-40B4-BE49-F238E27FC236}">
                      <a16:creationId xmlns:a16="http://schemas.microsoft.com/office/drawing/2014/main" id="{1FC2DD3D-1320-4C5B-89D3-C56A7299399D}"/>
                    </a:ext>
                  </a:extLst>
                </p:cNvPr>
                <p:cNvSpPr>
                  <a:spLocks/>
                </p:cNvSpPr>
                <p:nvPr userDrawn="1"/>
              </p:nvSpPr>
              <p:spPr bwMode="auto">
                <a:xfrm>
                  <a:off x="1432963"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0">
                  <a:extLst>
                    <a:ext uri="{FF2B5EF4-FFF2-40B4-BE49-F238E27FC236}">
                      <a16:creationId xmlns:a16="http://schemas.microsoft.com/office/drawing/2014/main" id="{A442F782-8018-4019-BBE3-B94BA5802CCF}"/>
                    </a:ext>
                  </a:extLst>
                </p:cNvPr>
                <p:cNvSpPr>
                  <a:spLocks/>
                </p:cNvSpPr>
                <p:nvPr userDrawn="1"/>
              </p:nvSpPr>
              <p:spPr bwMode="auto">
                <a:xfrm>
                  <a:off x="2010752"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31">
                  <a:extLst>
                    <a:ext uri="{FF2B5EF4-FFF2-40B4-BE49-F238E27FC236}">
                      <a16:creationId xmlns:a16="http://schemas.microsoft.com/office/drawing/2014/main" id="{0EAA4116-B6EA-4500-ACC8-358619CA08F3}"/>
                    </a:ext>
                  </a:extLst>
                </p:cNvPr>
                <p:cNvSpPr>
                  <a:spLocks/>
                </p:cNvSpPr>
                <p:nvPr userDrawn="1"/>
              </p:nvSpPr>
              <p:spPr bwMode="auto">
                <a:xfrm>
                  <a:off x="1040494"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32">
                  <a:extLst>
                    <a:ext uri="{FF2B5EF4-FFF2-40B4-BE49-F238E27FC236}">
                      <a16:creationId xmlns:a16="http://schemas.microsoft.com/office/drawing/2014/main" id="{4BAE1C4F-6F87-4882-B19A-2F0C0D76F32C}"/>
                    </a:ext>
                  </a:extLst>
                </p:cNvPr>
                <p:cNvSpPr>
                  <a:spLocks/>
                </p:cNvSpPr>
                <p:nvPr userDrawn="1"/>
              </p:nvSpPr>
              <p:spPr bwMode="auto">
                <a:xfrm>
                  <a:off x="1622691"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29">
                  <a:extLst>
                    <a:ext uri="{FF2B5EF4-FFF2-40B4-BE49-F238E27FC236}">
                      <a16:creationId xmlns:a16="http://schemas.microsoft.com/office/drawing/2014/main" id="{396B269E-8159-4023-A572-1D386A4A3B59}"/>
                    </a:ext>
                  </a:extLst>
                </p:cNvPr>
                <p:cNvSpPr>
                  <a:spLocks/>
                </p:cNvSpPr>
                <p:nvPr userDrawn="1"/>
              </p:nvSpPr>
              <p:spPr bwMode="auto">
                <a:xfrm>
                  <a:off x="2592950"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30">
                  <a:extLst>
                    <a:ext uri="{FF2B5EF4-FFF2-40B4-BE49-F238E27FC236}">
                      <a16:creationId xmlns:a16="http://schemas.microsoft.com/office/drawing/2014/main" id="{12EF71D0-D88C-444B-A6E7-D54486CE852E}"/>
                    </a:ext>
                  </a:extLst>
                </p:cNvPr>
                <p:cNvSpPr>
                  <a:spLocks/>
                </p:cNvSpPr>
                <p:nvPr userDrawn="1"/>
              </p:nvSpPr>
              <p:spPr bwMode="auto">
                <a:xfrm>
                  <a:off x="3170740"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31">
                  <a:extLst>
                    <a:ext uri="{FF2B5EF4-FFF2-40B4-BE49-F238E27FC236}">
                      <a16:creationId xmlns:a16="http://schemas.microsoft.com/office/drawing/2014/main" id="{82E9BABA-69A0-446D-8619-792949053E57}"/>
                    </a:ext>
                  </a:extLst>
                </p:cNvPr>
                <p:cNvSpPr>
                  <a:spLocks/>
                </p:cNvSpPr>
                <p:nvPr userDrawn="1"/>
              </p:nvSpPr>
              <p:spPr bwMode="auto">
                <a:xfrm>
                  <a:off x="2200482"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2">
                  <a:extLst>
                    <a:ext uri="{FF2B5EF4-FFF2-40B4-BE49-F238E27FC236}">
                      <a16:creationId xmlns:a16="http://schemas.microsoft.com/office/drawing/2014/main" id="{E5CB63B3-9E84-4A9F-8420-7BB4EDDA6FC9}"/>
                    </a:ext>
                  </a:extLst>
                </p:cNvPr>
                <p:cNvSpPr>
                  <a:spLocks/>
                </p:cNvSpPr>
                <p:nvPr userDrawn="1"/>
              </p:nvSpPr>
              <p:spPr bwMode="auto">
                <a:xfrm>
                  <a:off x="2782679"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AC46CBD2-A9AA-401A-A55A-FE6A8B459D85}"/>
                    </a:ext>
                  </a:extLst>
                </p:cNvPr>
                <p:cNvSpPr>
                  <a:spLocks/>
                </p:cNvSpPr>
                <p:nvPr userDrawn="1"/>
              </p:nvSpPr>
              <p:spPr bwMode="auto">
                <a:xfrm>
                  <a:off x="3752937"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A122C373-4162-4C66-8A44-ECA6309456F0}"/>
                    </a:ext>
                  </a:extLst>
                </p:cNvPr>
                <p:cNvSpPr>
                  <a:spLocks/>
                </p:cNvSpPr>
                <p:nvPr userDrawn="1"/>
              </p:nvSpPr>
              <p:spPr bwMode="auto">
                <a:xfrm>
                  <a:off x="4330728"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84A983CD-4FF0-4E79-BC47-226E644D8FDA}"/>
                    </a:ext>
                  </a:extLst>
                </p:cNvPr>
                <p:cNvSpPr>
                  <a:spLocks/>
                </p:cNvSpPr>
                <p:nvPr userDrawn="1"/>
              </p:nvSpPr>
              <p:spPr bwMode="auto">
                <a:xfrm>
                  <a:off x="3360468"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11CA0C16-BB0A-4DFB-8E38-7F16917A8806}"/>
                    </a:ext>
                  </a:extLst>
                </p:cNvPr>
                <p:cNvSpPr>
                  <a:spLocks/>
                </p:cNvSpPr>
                <p:nvPr userDrawn="1"/>
              </p:nvSpPr>
              <p:spPr bwMode="auto">
                <a:xfrm>
                  <a:off x="3942667"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565">
                  <a:extLst>
                    <a:ext uri="{FF2B5EF4-FFF2-40B4-BE49-F238E27FC236}">
                      <a16:creationId xmlns:a16="http://schemas.microsoft.com/office/drawing/2014/main" id="{BEB90CAE-BBB7-4468-9175-B29B67ECA241}"/>
                    </a:ext>
                  </a:extLst>
                </p:cNvPr>
                <p:cNvSpPr>
                  <a:spLocks/>
                </p:cNvSpPr>
                <p:nvPr userDrawn="1"/>
              </p:nvSpPr>
              <p:spPr bwMode="auto">
                <a:xfrm>
                  <a:off x="4912926"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566">
                  <a:extLst>
                    <a:ext uri="{FF2B5EF4-FFF2-40B4-BE49-F238E27FC236}">
                      <a16:creationId xmlns:a16="http://schemas.microsoft.com/office/drawing/2014/main" id="{4192F30F-6AA4-4C25-8230-C3CF5ECA58FB}"/>
                    </a:ext>
                  </a:extLst>
                </p:cNvPr>
                <p:cNvSpPr>
                  <a:spLocks/>
                </p:cNvSpPr>
                <p:nvPr userDrawn="1"/>
              </p:nvSpPr>
              <p:spPr bwMode="auto">
                <a:xfrm>
                  <a:off x="5490716"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567">
                  <a:extLst>
                    <a:ext uri="{FF2B5EF4-FFF2-40B4-BE49-F238E27FC236}">
                      <a16:creationId xmlns:a16="http://schemas.microsoft.com/office/drawing/2014/main" id="{D6200FD6-DE9C-4DFC-A6AB-1A8AB789EB15}"/>
                    </a:ext>
                  </a:extLst>
                </p:cNvPr>
                <p:cNvSpPr>
                  <a:spLocks/>
                </p:cNvSpPr>
                <p:nvPr userDrawn="1"/>
              </p:nvSpPr>
              <p:spPr bwMode="auto">
                <a:xfrm>
                  <a:off x="4520458"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568">
                  <a:extLst>
                    <a:ext uri="{FF2B5EF4-FFF2-40B4-BE49-F238E27FC236}">
                      <a16:creationId xmlns:a16="http://schemas.microsoft.com/office/drawing/2014/main" id="{3B6629FF-7B27-446C-8577-7A4B89AEF347}"/>
                    </a:ext>
                  </a:extLst>
                </p:cNvPr>
                <p:cNvSpPr>
                  <a:spLocks/>
                </p:cNvSpPr>
                <p:nvPr userDrawn="1"/>
              </p:nvSpPr>
              <p:spPr bwMode="auto">
                <a:xfrm>
                  <a:off x="5102653"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0834516D-15C4-4240-872E-61A706701AE5}"/>
                    </a:ext>
                  </a:extLst>
                </p:cNvPr>
                <p:cNvSpPr>
                  <a:spLocks/>
                </p:cNvSpPr>
                <p:nvPr userDrawn="1"/>
              </p:nvSpPr>
              <p:spPr bwMode="auto">
                <a:xfrm>
                  <a:off x="6072915"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1">
                  <a:extLst>
                    <a:ext uri="{FF2B5EF4-FFF2-40B4-BE49-F238E27FC236}">
                      <a16:creationId xmlns:a16="http://schemas.microsoft.com/office/drawing/2014/main" id="{DCDFE90F-0F33-41EE-A254-DEAC9D1D004F}"/>
                    </a:ext>
                  </a:extLst>
                </p:cNvPr>
                <p:cNvSpPr>
                  <a:spLocks/>
                </p:cNvSpPr>
                <p:nvPr userDrawn="1"/>
              </p:nvSpPr>
              <p:spPr bwMode="auto">
                <a:xfrm>
                  <a:off x="5680446"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29">
                  <a:extLst>
                    <a:ext uri="{FF2B5EF4-FFF2-40B4-BE49-F238E27FC236}">
                      <a16:creationId xmlns:a16="http://schemas.microsoft.com/office/drawing/2014/main" id="{FA3288BF-A5C5-4A34-B2CE-5B896C2145A9}"/>
                    </a:ext>
                  </a:extLst>
                </p:cNvPr>
                <p:cNvSpPr>
                  <a:spLocks/>
                </p:cNvSpPr>
                <p:nvPr userDrawn="1"/>
              </p:nvSpPr>
              <p:spPr bwMode="auto">
                <a:xfrm>
                  <a:off x="6655112"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0">
                  <a:extLst>
                    <a:ext uri="{FF2B5EF4-FFF2-40B4-BE49-F238E27FC236}">
                      <a16:creationId xmlns:a16="http://schemas.microsoft.com/office/drawing/2014/main" id="{3FDCBCE0-1E8B-4753-9F9B-90D50FA1F686}"/>
                    </a:ext>
                  </a:extLst>
                </p:cNvPr>
                <p:cNvSpPr>
                  <a:spLocks/>
                </p:cNvSpPr>
                <p:nvPr userDrawn="1"/>
              </p:nvSpPr>
              <p:spPr bwMode="auto">
                <a:xfrm>
                  <a:off x="7232903"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31">
                  <a:extLst>
                    <a:ext uri="{FF2B5EF4-FFF2-40B4-BE49-F238E27FC236}">
                      <a16:creationId xmlns:a16="http://schemas.microsoft.com/office/drawing/2014/main" id="{8A43C382-6946-4794-B2F5-882763253FD7}"/>
                    </a:ext>
                  </a:extLst>
                </p:cNvPr>
                <p:cNvSpPr>
                  <a:spLocks/>
                </p:cNvSpPr>
                <p:nvPr userDrawn="1"/>
              </p:nvSpPr>
              <p:spPr bwMode="auto">
                <a:xfrm>
                  <a:off x="6262643"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2">
                  <a:extLst>
                    <a:ext uri="{FF2B5EF4-FFF2-40B4-BE49-F238E27FC236}">
                      <a16:creationId xmlns:a16="http://schemas.microsoft.com/office/drawing/2014/main" id="{BCD4200E-DF44-4B8E-8F27-781FF6420FF3}"/>
                    </a:ext>
                  </a:extLst>
                </p:cNvPr>
                <p:cNvSpPr>
                  <a:spLocks/>
                </p:cNvSpPr>
                <p:nvPr userDrawn="1"/>
              </p:nvSpPr>
              <p:spPr bwMode="auto">
                <a:xfrm>
                  <a:off x="6844840"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29">
                  <a:extLst>
                    <a:ext uri="{FF2B5EF4-FFF2-40B4-BE49-F238E27FC236}">
                      <a16:creationId xmlns:a16="http://schemas.microsoft.com/office/drawing/2014/main" id="{71D91CB3-CB7C-41F7-BCA9-DBC5DAF26E3D}"/>
                    </a:ext>
                  </a:extLst>
                </p:cNvPr>
                <p:cNvSpPr>
                  <a:spLocks/>
                </p:cNvSpPr>
                <p:nvPr userDrawn="1"/>
              </p:nvSpPr>
              <p:spPr bwMode="auto">
                <a:xfrm>
                  <a:off x="7815100"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0">
                  <a:extLst>
                    <a:ext uri="{FF2B5EF4-FFF2-40B4-BE49-F238E27FC236}">
                      <a16:creationId xmlns:a16="http://schemas.microsoft.com/office/drawing/2014/main" id="{B5D94D52-37DE-497A-A6FF-D15C077FC4A6}"/>
                    </a:ext>
                  </a:extLst>
                </p:cNvPr>
                <p:cNvSpPr>
                  <a:spLocks/>
                </p:cNvSpPr>
                <p:nvPr userDrawn="1"/>
              </p:nvSpPr>
              <p:spPr bwMode="auto">
                <a:xfrm>
                  <a:off x="8392891"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31">
                  <a:extLst>
                    <a:ext uri="{FF2B5EF4-FFF2-40B4-BE49-F238E27FC236}">
                      <a16:creationId xmlns:a16="http://schemas.microsoft.com/office/drawing/2014/main" id="{EA132B5A-C689-4DE7-BE2D-5F17B1441E64}"/>
                    </a:ext>
                  </a:extLst>
                </p:cNvPr>
                <p:cNvSpPr>
                  <a:spLocks/>
                </p:cNvSpPr>
                <p:nvPr userDrawn="1"/>
              </p:nvSpPr>
              <p:spPr bwMode="auto">
                <a:xfrm>
                  <a:off x="7422629"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32">
                  <a:extLst>
                    <a:ext uri="{FF2B5EF4-FFF2-40B4-BE49-F238E27FC236}">
                      <a16:creationId xmlns:a16="http://schemas.microsoft.com/office/drawing/2014/main" id="{BACB4846-DA1E-41E3-88DC-3392A85FB001}"/>
                    </a:ext>
                  </a:extLst>
                </p:cNvPr>
                <p:cNvSpPr>
                  <a:spLocks/>
                </p:cNvSpPr>
                <p:nvPr userDrawn="1"/>
              </p:nvSpPr>
              <p:spPr bwMode="auto">
                <a:xfrm>
                  <a:off x="8004828"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29">
                  <a:extLst>
                    <a:ext uri="{FF2B5EF4-FFF2-40B4-BE49-F238E27FC236}">
                      <a16:creationId xmlns:a16="http://schemas.microsoft.com/office/drawing/2014/main" id="{D77BB6DA-87F2-4EDF-963B-CA9649E775F5}"/>
                    </a:ext>
                  </a:extLst>
                </p:cNvPr>
                <p:cNvSpPr>
                  <a:spLocks/>
                </p:cNvSpPr>
                <p:nvPr userDrawn="1"/>
              </p:nvSpPr>
              <p:spPr bwMode="auto">
                <a:xfrm>
                  <a:off x="8975086"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30">
                  <a:extLst>
                    <a:ext uri="{FF2B5EF4-FFF2-40B4-BE49-F238E27FC236}">
                      <a16:creationId xmlns:a16="http://schemas.microsoft.com/office/drawing/2014/main" id="{FCB8CBB1-F4E5-412C-A56A-C49B36CCD348}"/>
                    </a:ext>
                  </a:extLst>
                </p:cNvPr>
                <p:cNvSpPr>
                  <a:spLocks/>
                </p:cNvSpPr>
                <p:nvPr userDrawn="1"/>
              </p:nvSpPr>
              <p:spPr bwMode="auto">
                <a:xfrm>
                  <a:off x="9552875"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31">
                  <a:extLst>
                    <a:ext uri="{FF2B5EF4-FFF2-40B4-BE49-F238E27FC236}">
                      <a16:creationId xmlns:a16="http://schemas.microsoft.com/office/drawing/2014/main" id="{BFDEAA01-7546-4F80-A866-2FB417A82CB5}"/>
                    </a:ext>
                  </a:extLst>
                </p:cNvPr>
                <p:cNvSpPr>
                  <a:spLocks/>
                </p:cNvSpPr>
                <p:nvPr userDrawn="1"/>
              </p:nvSpPr>
              <p:spPr bwMode="auto">
                <a:xfrm>
                  <a:off x="8582617"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2">
                  <a:extLst>
                    <a:ext uri="{FF2B5EF4-FFF2-40B4-BE49-F238E27FC236}">
                      <a16:creationId xmlns:a16="http://schemas.microsoft.com/office/drawing/2014/main" id="{52311095-5CDA-46BF-96AF-FC868E8C5D80}"/>
                    </a:ext>
                  </a:extLst>
                </p:cNvPr>
                <p:cNvSpPr>
                  <a:spLocks/>
                </p:cNvSpPr>
                <p:nvPr userDrawn="1"/>
              </p:nvSpPr>
              <p:spPr bwMode="auto">
                <a:xfrm>
                  <a:off x="9164812"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7" name="Freeform 29">
                  <a:extLst>
                    <a:ext uri="{FF2B5EF4-FFF2-40B4-BE49-F238E27FC236}">
                      <a16:creationId xmlns:a16="http://schemas.microsoft.com/office/drawing/2014/main" id="{79E96810-7BC6-4F83-9B09-AF05CCFEA345}"/>
                    </a:ext>
                  </a:extLst>
                </p:cNvPr>
                <p:cNvSpPr>
                  <a:spLocks/>
                </p:cNvSpPr>
                <p:nvPr userDrawn="1"/>
              </p:nvSpPr>
              <p:spPr bwMode="auto">
                <a:xfrm>
                  <a:off x="10135072"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5A0BDBF6-4A7B-44C9-8B56-F357ECF72D8A}"/>
                    </a:ext>
                  </a:extLst>
                </p:cNvPr>
                <p:cNvSpPr>
                  <a:spLocks/>
                </p:cNvSpPr>
                <p:nvPr userDrawn="1"/>
              </p:nvSpPr>
              <p:spPr bwMode="auto">
                <a:xfrm>
                  <a:off x="10712863"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F659FD30-B312-4E31-B450-516CAA312B8B}"/>
                    </a:ext>
                  </a:extLst>
                </p:cNvPr>
                <p:cNvSpPr>
                  <a:spLocks/>
                </p:cNvSpPr>
                <p:nvPr userDrawn="1"/>
              </p:nvSpPr>
              <p:spPr bwMode="auto">
                <a:xfrm>
                  <a:off x="9742603"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85E8CE42-8446-4D80-9148-CC13393AAA12}"/>
                    </a:ext>
                  </a:extLst>
                </p:cNvPr>
                <p:cNvSpPr>
                  <a:spLocks/>
                </p:cNvSpPr>
                <p:nvPr userDrawn="1"/>
              </p:nvSpPr>
              <p:spPr bwMode="auto">
                <a:xfrm>
                  <a:off x="10324798" y="4075770"/>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587">
                  <a:extLst>
                    <a:ext uri="{FF2B5EF4-FFF2-40B4-BE49-F238E27FC236}">
                      <a16:creationId xmlns:a16="http://schemas.microsoft.com/office/drawing/2014/main" id="{7BFDBEBF-DE90-423D-BBB7-A60628365B4F}"/>
                    </a:ext>
                  </a:extLst>
                </p:cNvPr>
                <p:cNvSpPr>
                  <a:spLocks/>
                </p:cNvSpPr>
                <p:nvPr userDrawn="1"/>
              </p:nvSpPr>
              <p:spPr bwMode="auto">
                <a:xfrm>
                  <a:off x="11295056"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588">
                  <a:extLst>
                    <a:ext uri="{FF2B5EF4-FFF2-40B4-BE49-F238E27FC236}">
                      <a16:creationId xmlns:a16="http://schemas.microsoft.com/office/drawing/2014/main" id="{0A5A8039-4CDA-44B2-A743-D8833CA7B402}"/>
                    </a:ext>
                  </a:extLst>
                </p:cNvPr>
                <p:cNvSpPr>
                  <a:spLocks/>
                </p:cNvSpPr>
                <p:nvPr userDrawn="1"/>
              </p:nvSpPr>
              <p:spPr bwMode="auto">
                <a:xfrm>
                  <a:off x="11872849" y="4082380"/>
                  <a:ext cx="0" cy="29970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589">
                  <a:extLst>
                    <a:ext uri="{FF2B5EF4-FFF2-40B4-BE49-F238E27FC236}">
                      <a16:creationId xmlns:a16="http://schemas.microsoft.com/office/drawing/2014/main" id="{2B4457BC-91BE-40B1-869E-256E79B6A7EF}"/>
                    </a:ext>
                  </a:extLst>
                </p:cNvPr>
                <p:cNvSpPr>
                  <a:spLocks/>
                </p:cNvSpPr>
                <p:nvPr userDrawn="1"/>
              </p:nvSpPr>
              <p:spPr bwMode="auto">
                <a:xfrm>
                  <a:off x="10902589" y="4075770"/>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590">
                  <a:extLst>
                    <a:ext uri="{FF2B5EF4-FFF2-40B4-BE49-F238E27FC236}">
                      <a16:creationId xmlns:a16="http://schemas.microsoft.com/office/drawing/2014/main" id="{B57B6211-2C65-43FA-856B-96D561F7ABFA}"/>
                    </a:ext>
                  </a:extLst>
                </p:cNvPr>
                <p:cNvSpPr>
                  <a:spLocks/>
                </p:cNvSpPr>
                <p:nvPr userDrawn="1"/>
              </p:nvSpPr>
              <p:spPr bwMode="auto">
                <a:xfrm>
                  <a:off x="11484782" y="4075772"/>
                  <a:ext cx="198334" cy="31292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A21A6544-0BE7-4D58-9EEB-27B84A1138E3}"/>
                    </a:ext>
                  </a:extLst>
                </p:cNvPr>
                <p:cNvSpPr>
                  <a:spLocks/>
                </p:cNvSpPr>
                <p:nvPr userDrawn="1"/>
              </p:nvSpPr>
              <p:spPr bwMode="auto">
                <a:xfrm>
                  <a:off x="12455054" y="4082382"/>
                  <a:ext cx="0" cy="29970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1">
                  <a:extLst>
                    <a:ext uri="{FF2B5EF4-FFF2-40B4-BE49-F238E27FC236}">
                      <a16:creationId xmlns:a16="http://schemas.microsoft.com/office/drawing/2014/main" id="{1016376D-109B-4EEF-A5FC-ED757443469A}"/>
                    </a:ext>
                  </a:extLst>
                </p:cNvPr>
                <p:cNvSpPr>
                  <a:spLocks/>
                </p:cNvSpPr>
                <p:nvPr userDrawn="1"/>
              </p:nvSpPr>
              <p:spPr bwMode="auto">
                <a:xfrm>
                  <a:off x="12062562" y="4075765"/>
                  <a:ext cx="202740" cy="31292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375" name="Freeform 29">
                <a:extLst>
                  <a:ext uri="{FF2B5EF4-FFF2-40B4-BE49-F238E27FC236}">
                    <a16:creationId xmlns:a16="http://schemas.microsoft.com/office/drawing/2014/main" id="{B3152991-20E1-4C66-9E5A-02EE3B962830}"/>
                  </a:ext>
                </a:extLst>
              </p:cNvPr>
              <p:cNvSpPr>
                <a:spLocks/>
              </p:cNvSpPr>
              <p:nvPr userDrawn="1"/>
            </p:nvSpPr>
            <p:spPr bwMode="auto">
              <a:xfrm>
                <a:off x="7499929"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1A047732-9E38-4C32-BC01-8E2ABEF4B253}"/>
                  </a:ext>
                </a:extLst>
              </p:cNvPr>
              <p:cNvSpPr>
                <a:spLocks/>
              </p:cNvSpPr>
              <p:nvPr userDrawn="1"/>
            </p:nvSpPr>
            <p:spPr bwMode="auto">
              <a:xfrm>
                <a:off x="7834083"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BA3D45F9-5F73-4AEB-8660-DD2BB3D2A277}"/>
                  </a:ext>
                </a:extLst>
              </p:cNvPr>
              <p:cNvSpPr>
                <a:spLocks/>
              </p:cNvSpPr>
              <p:nvPr userDrawn="1"/>
            </p:nvSpPr>
            <p:spPr bwMode="auto">
              <a:xfrm>
                <a:off x="7272952"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016F1A0A-F843-471C-B792-FF01B8675E00}"/>
                  </a:ext>
                </a:extLst>
              </p:cNvPr>
              <p:cNvSpPr>
                <a:spLocks/>
              </p:cNvSpPr>
              <p:nvPr userDrawn="1"/>
            </p:nvSpPr>
            <p:spPr bwMode="auto">
              <a:xfrm>
                <a:off x="7609655"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29">
                <a:extLst>
                  <a:ext uri="{FF2B5EF4-FFF2-40B4-BE49-F238E27FC236}">
                    <a16:creationId xmlns:a16="http://schemas.microsoft.com/office/drawing/2014/main" id="{7D7AC410-6D08-491A-9423-6A19D84277B7}"/>
                  </a:ext>
                </a:extLst>
              </p:cNvPr>
              <p:cNvSpPr>
                <a:spLocks/>
              </p:cNvSpPr>
              <p:nvPr userDrawn="1"/>
            </p:nvSpPr>
            <p:spPr bwMode="auto">
              <a:xfrm>
                <a:off x="8170788"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30">
                <a:extLst>
                  <a:ext uri="{FF2B5EF4-FFF2-40B4-BE49-F238E27FC236}">
                    <a16:creationId xmlns:a16="http://schemas.microsoft.com/office/drawing/2014/main" id="{491D3011-1796-4BD8-AAA0-23E175DD98D5}"/>
                  </a:ext>
                </a:extLst>
              </p:cNvPr>
              <p:cNvSpPr>
                <a:spLocks/>
              </p:cNvSpPr>
              <p:nvPr userDrawn="1"/>
            </p:nvSpPr>
            <p:spPr bwMode="auto">
              <a:xfrm>
                <a:off x="8504942"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31">
                <a:extLst>
                  <a:ext uri="{FF2B5EF4-FFF2-40B4-BE49-F238E27FC236}">
                    <a16:creationId xmlns:a16="http://schemas.microsoft.com/office/drawing/2014/main" id="{E04FDEC3-C3E5-4EC2-88B9-14295F0AF3AD}"/>
                  </a:ext>
                </a:extLst>
              </p:cNvPr>
              <p:cNvSpPr>
                <a:spLocks/>
              </p:cNvSpPr>
              <p:nvPr userDrawn="1"/>
            </p:nvSpPr>
            <p:spPr bwMode="auto">
              <a:xfrm>
                <a:off x="7943810"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32">
                <a:extLst>
                  <a:ext uri="{FF2B5EF4-FFF2-40B4-BE49-F238E27FC236}">
                    <a16:creationId xmlns:a16="http://schemas.microsoft.com/office/drawing/2014/main" id="{ED3473B1-7F39-42C4-965C-9401EE94FADB}"/>
                  </a:ext>
                </a:extLst>
              </p:cNvPr>
              <p:cNvSpPr>
                <a:spLocks/>
              </p:cNvSpPr>
              <p:nvPr userDrawn="1"/>
            </p:nvSpPr>
            <p:spPr bwMode="auto">
              <a:xfrm>
                <a:off x="8280514"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97D81ADE-6A9E-4FD3-A712-92550D32C0FD}"/>
                  </a:ext>
                </a:extLst>
              </p:cNvPr>
              <p:cNvSpPr>
                <a:spLocks/>
              </p:cNvSpPr>
              <p:nvPr userDrawn="1"/>
            </p:nvSpPr>
            <p:spPr bwMode="auto">
              <a:xfrm>
                <a:off x="8841645"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0">
                <a:extLst>
                  <a:ext uri="{FF2B5EF4-FFF2-40B4-BE49-F238E27FC236}">
                    <a16:creationId xmlns:a16="http://schemas.microsoft.com/office/drawing/2014/main" id="{903C4FD8-B7B0-47B0-8A93-39CED8C5A585}"/>
                  </a:ext>
                </a:extLst>
              </p:cNvPr>
              <p:cNvSpPr>
                <a:spLocks/>
              </p:cNvSpPr>
              <p:nvPr userDrawn="1"/>
            </p:nvSpPr>
            <p:spPr bwMode="auto">
              <a:xfrm>
                <a:off x="9175800"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31">
                <a:extLst>
                  <a:ext uri="{FF2B5EF4-FFF2-40B4-BE49-F238E27FC236}">
                    <a16:creationId xmlns:a16="http://schemas.microsoft.com/office/drawing/2014/main" id="{2047FA30-E97D-4206-A34C-D803482F4998}"/>
                  </a:ext>
                </a:extLst>
              </p:cNvPr>
              <p:cNvSpPr>
                <a:spLocks/>
              </p:cNvSpPr>
              <p:nvPr userDrawn="1"/>
            </p:nvSpPr>
            <p:spPr bwMode="auto">
              <a:xfrm>
                <a:off x="8614668"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2">
                <a:extLst>
                  <a:ext uri="{FF2B5EF4-FFF2-40B4-BE49-F238E27FC236}">
                    <a16:creationId xmlns:a16="http://schemas.microsoft.com/office/drawing/2014/main" id="{D0F30571-C9F7-4530-81EF-AAAEE34FECD2}"/>
                  </a:ext>
                </a:extLst>
              </p:cNvPr>
              <p:cNvSpPr>
                <a:spLocks/>
              </p:cNvSpPr>
              <p:nvPr userDrawn="1"/>
            </p:nvSpPr>
            <p:spPr bwMode="auto">
              <a:xfrm>
                <a:off x="8951370"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29">
                <a:extLst>
                  <a:ext uri="{FF2B5EF4-FFF2-40B4-BE49-F238E27FC236}">
                    <a16:creationId xmlns:a16="http://schemas.microsoft.com/office/drawing/2014/main" id="{DAF8FFF0-FBDC-401A-AF05-D9904EB9C974}"/>
                  </a:ext>
                </a:extLst>
              </p:cNvPr>
              <p:cNvSpPr>
                <a:spLocks/>
              </p:cNvSpPr>
              <p:nvPr userDrawn="1"/>
            </p:nvSpPr>
            <p:spPr bwMode="auto">
              <a:xfrm>
                <a:off x="9512504"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0">
                <a:extLst>
                  <a:ext uri="{FF2B5EF4-FFF2-40B4-BE49-F238E27FC236}">
                    <a16:creationId xmlns:a16="http://schemas.microsoft.com/office/drawing/2014/main" id="{263B086B-6EA6-4B33-804C-CBD3A44042CC}"/>
                  </a:ext>
                </a:extLst>
              </p:cNvPr>
              <p:cNvSpPr>
                <a:spLocks/>
              </p:cNvSpPr>
              <p:nvPr userDrawn="1"/>
            </p:nvSpPr>
            <p:spPr bwMode="auto">
              <a:xfrm>
                <a:off x="9846659"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31">
                <a:extLst>
                  <a:ext uri="{FF2B5EF4-FFF2-40B4-BE49-F238E27FC236}">
                    <a16:creationId xmlns:a16="http://schemas.microsoft.com/office/drawing/2014/main" id="{201991F0-6B91-4925-A391-B04FEE98A153}"/>
                  </a:ext>
                </a:extLst>
              </p:cNvPr>
              <p:cNvSpPr>
                <a:spLocks/>
              </p:cNvSpPr>
              <p:nvPr userDrawn="1"/>
            </p:nvSpPr>
            <p:spPr bwMode="auto">
              <a:xfrm>
                <a:off x="9285525"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2">
                <a:extLst>
                  <a:ext uri="{FF2B5EF4-FFF2-40B4-BE49-F238E27FC236}">
                    <a16:creationId xmlns:a16="http://schemas.microsoft.com/office/drawing/2014/main" id="{939C6791-B2B9-447F-9E91-73E1F5602401}"/>
                  </a:ext>
                </a:extLst>
              </p:cNvPr>
              <p:cNvSpPr>
                <a:spLocks/>
              </p:cNvSpPr>
              <p:nvPr userDrawn="1"/>
            </p:nvSpPr>
            <p:spPr bwMode="auto">
              <a:xfrm>
                <a:off x="9622229"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87">
                <a:extLst>
                  <a:ext uri="{FF2B5EF4-FFF2-40B4-BE49-F238E27FC236}">
                    <a16:creationId xmlns:a16="http://schemas.microsoft.com/office/drawing/2014/main" id="{39D72BA6-C2CD-4D02-9977-299D80AEC5E3}"/>
                  </a:ext>
                </a:extLst>
              </p:cNvPr>
              <p:cNvSpPr>
                <a:spLocks/>
              </p:cNvSpPr>
              <p:nvPr userDrawn="1"/>
            </p:nvSpPr>
            <p:spPr bwMode="auto">
              <a:xfrm>
                <a:off x="10183361"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88">
                <a:extLst>
                  <a:ext uri="{FF2B5EF4-FFF2-40B4-BE49-F238E27FC236}">
                    <a16:creationId xmlns:a16="http://schemas.microsoft.com/office/drawing/2014/main" id="{53BFA753-3ABC-43DD-952F-D79746543B36}"/>
                  </a:ext>
                </a:extLst>
              </p:cNvPr>
              <p:cNvSpPr>
                <a:spLocks/>
              </p:cNvSpPr>
              <p:nvPr userDrawn="1"/>
            </p:nvSpPr>
            <p:spPr bwMode="auto">
              <a:xfrm>
                <a:off x="10517517"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389">
                <a:extLst>
                  <a:ext uri="{FF2B5EF4-FFF2-40B4-BE49-F238E27FC236}">
                    <a16:creationId xmlns:a16="http://schemas.microsoft.com/office/drawing/2014/main" id="{149A0ED7-7113-4ABD-86FA-168E30DF1E9B}"/>
                  </a:ext>
                </a:extLst>
              </p:cNvPr>
              <p:cNvSpPr>
                <a:spLocks/>
              </p:cNvSpPr>
              <p:nvPr userDrawn="1"/>
            </p:nvSpPr>
            <p:spPr bwMode="auto">
              <a:xfrm>
                <a:off x="9956384"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90">
                <a:extLst>
                  <a:ext uri="{FF2B5EF4-FFF2-40B4-BE49-F238E27FC236}">
                    <a16:creationId xmlns:a16="http://schemas.microsoft.com/office/drawing/2014/main" id="{23D19911-1EB0-496D-949C-3D05A51651FA}"/>
                  </a:ext>
                </a:extLst>
              </p:cNvPr>
              <p:cNvSpPr>
                <a:spLocks/>
              </p:cNvSpPr>
              <p:nvPr userDrawn="1"/>
            </p:nvSpPr>
            <p:spPr bwMode="auto">
              <a:xfrm>
                <a:off x="10293086"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29">
                <a:extLst>
                  <a:ext uri="{FF2B5EF4-FFF2-40B4-BE49-F238E27FC236}">
                    <a16:creationId xmlns:a16="http://schemas.microsoft.com/office/drawing/2014/main" id="{B6C3242A-CFA1-4246-9DBC-0A362A9DF4E0}"/>
                  </a:ext>
                </a:extLst>
              </p:cNvPr>
              <p:cNvSpPr>
                <a:spLocks/>
              </p:cNvSpPr>
              <p:nvPr userDrawn="1"/>
            </p:nvSpPr>
            <p:spPr bwMode="auto">
              <a:xfrm>
                <a:off x="10854219"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1">
                <a:extLst>
                  <a:ext uri="{FF2B5EF4-FFF2-40B4-BE49-F238E27FC236}">
                    <a16:creationId xmlns:a16="http://schemas.microsoft.com/office/drawing/2014/main" id="{7F4A42C9-1110-4305-9DCE-96FB4354062B}"/>
                  </a:ext>
                </a:extLst>
              </p:cNvPr>
              <p:cNvSpPr>
                <a:spLocks/>
              </p:cNvSpPr>
              <p:nvPr userDrawn="1"/>
            </p:nvSpPr>
            <p:spPr bwMode="auto">
              <a:xfrm>
                <a:off x="10627242"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F57AF149-D4A4-40FA-9969-3478290B9BA5}"/>
                  </a:ext>
                </a:extLst>
              </p:cNvPr>
              <p:cNvSpPr>
                <a:spLocks/>
              </p:cNvSpPr>
              <p:nvPr userDrawn="1"/>
            </p:nvSpPr>
            <p:spPr bwMode="auto">
              <a:xfrm>
                <a:off x="11190922"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7B5F6A52-4821-45E2-AD83-7EFFDB0F97CE}"/>
                  </a:ext>
                </a:extLst>
              </p:cNvPr>
              <p:cNvSpPr>
                <a:spLocks/>
              </p:cNvSpPr>
              <p:nvPr userDrawn="1"/>
            </p:nvSpPr>
            <p:spPr bwMode="auto">
              <a:xfrm>
                <a:off x="11525078"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965F131D-1890-42D5-96BB-4B85E628A586}"/>
                  </a:ext>
                </a:extLst>
              </p:cNvPr>
              <p:cNvSpPr>
                <a:spLocks/>
              </p:cNvSpPr>
              <p:nvPr userDrawn="1"/>
            </p:nvSpPr>
            <p:spPr bwMode="auto">
              <a:xfrm>
                <a:off x="10963946"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9DBE7EED-1CF7-40EA-B76C-11ECF167F885}"/>
                  </a:ext>
                </a:extLst>
              </p:cNvPr>
              <p:cNvSpPr>
                <a:spLocks/>
              </p:cNvSpPr>
              <p:nvPr userDrawn="1"/>
            </p:nvSpPr>
            <p:spPr bwMode="auto">
              <a:xfrm>
                <a:off x="11300648" y="3242471"/>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397">
                <a:extLst>
                  <a:ext uri="{FF2B5EF4-FFF2-40B4-BE49-F238E27FC236}">
                    <a16:creationId xmlns:a16="http://schemas.microsoft.com/office/drawing/2014/main" id="{9D86031D-12D8-483B-B995-CBE34D636088}"/>
                  </a:ext>
                </a:extLst>
              </p:cNvPr>
              <p:cNvSpPr>
                <a:spLocks/>
              </p:cNvSpPr>
              <p:nvPr userDrawn="1"/>
            </p:nvSpPr>
            <p:spPr bwMode="auto">
              <a:xfrm>
                <a:off x="11861781"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398">
                <a:extLst>
                  <a:ext uri="{FF2B5EF4-FFF2-40B4-BE49-F238E27FC236}">
                    <a16:creationId xmlns:a16="http://schemas.microsoft.com/office/drawing/2014/main" id="{BCA5AF9C-4F07-4A8C-9A09-8623A27E2961}"/>
                  </a:ext>
                </a:extLst>
              </p:cNvPr>
              <p:cNvSpPr>
                <a:spLocks/>
              </p:cNvSpPr>
              <p:nvPr userDrawn="1"/>
            </p:nvSpPr>
            <p:spPr bwMode="auto">
              <a:xfrm>
                <a:off x="12195936" y="3246294"/>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399">
                <a:extLst>
                  <a:ext uri="{FF2B5EF4-FFF2-40B4-BE49-F238E27FC236}">
                    <a16:creationId xmlns:a16="http://schemas.microsoft.com/office/drawing/2014/main" id="{7616CEBD-84D9-4D9A-BD41-5E99402F9567}"/>
                  </a:ext>
                </a:extLst>
              </p:cNvPr>
              <p:cNvSpPr>
                <a:spLocks/>
              </p:cNvSpPr>
              <p:nvPr userDrawn="1"/>
            </p:nvSpPr>
            <p:spPr bwMode="auto">
              <a:xfrm>
                <a:off x="11634804" y="3242471"/>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400">
                <a:extLst>
                  <a:ext uri="{FF2B5EF4-FFF2-40B4-BE49-F238E27FC236}">
                    <a16:creationId xmlns:a16="http://schemas.microsoft.com/office/drawing/2014/main" id="{F7A042E9-484F-4CB5-A3D7-150409CDBAD8}"/>
                  </a:ext>
                </a:extLst>
              </p:cNvPr>
              <p:cNvSpPr>
                <a:spLocks/>
              </p:cNvSpPr>
              <p:nvPr userDrawn="1"/>
            </p:nvSpPr>
            <p:spPr bwMode="auto">
              <a:xfrm>
                <a:off x="11971507" y="3242473"/>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30">
                <a:extLst>
                  <a:ext uri="{FF2B5EF4-FFF2-40B4-BE49-F238E27FC236}">
                    <a16:creationId xmlns:a16="http://schemas.microsoft.com/office/drawing/2014/main" id="{C49D1646-7FE3-4115-B6CA-A90288E2BA0E}"/>
                  </a:ext>
                </a:extLst>
              </p:cNvPr>
              <p:cNvSpPr>
                <a:spLocks/>
              </p:cNvSpPr>
              <p:nvPr userDrawn="1"/>
            </p:nvSpPr>
            <p:spPr bwMode="auto">
              <a:xfrm flipH="1">
                <a:off x="11971507"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2">
                <a:extLst>
                  <a:ext uri="{FF2B5EF4-FFF2-40B4-BE49-F238E27FC236}">
                    <a16:creationId xmlns:a16="http://schemas.microsoft.com/office/drawing/2014/main" id="{60022050-B336-48F3-97AD-F8599EF24876}"/>
                  </a:ext>
                </a:extLst>
              </p:cNvPr>
              <p:cNvSpPr>
                <a:spLocks/>
              </p:cNvSpPr>
              <p:nvPr userDrawn="1"/>
            </p:nvSpPr>
            <p:spPr bwMode="auto">
              <a:xfrm flipH="1">
                <a:off x="12081234"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7" name="Freeform 403">
                <a:extLst>
                  <a:ext uri="{FF2B5EF4-FFF2-40B4-BE49-F238E27FC236}">
                    <a16:creationId xmlns:a16="http://schemas.microsoft.com/office/drawing/2014/main" id="{AAF002EC-C657-4D00-AB8D-48BA3F5567F6}"/>
                  </a:ext>
                </a:extLst>
              </p:cNvPr>
              <p:cNvSpPr>
                <a:spLocks/>
              </p:cNvSpPr>
              <p:nvPr userDrawn="1"/>
            </p:nvSpPr>
            <p:spPr bwMode="auto">
              <a:xfrm flipH="1">
                <a:off x="11634805"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404">
                <a:extLst>
                  <a:ext uri="{FF2B5EF4-FFF2-40B4-BE49-F238E27FC236}">
                    <a16:creationId xmlns:a16="http://schemas.microsoft.com/office/drawing/2014/main" id="{B74B5511-920E-4742-A19C-2A05F9773963}"/>
                  </a:ext>
                </a:extLst>
              </p:cNvPr>
              <p:cNvSpPr>
                <a:spLocks/>
              </p:cNvSpPr>
              <p:nvPr userDrawn="1"/>
            </p:nvSpPr>
            <p:spPr bwMode="auto">
              <a:xfrm flipH="1">
                <a:off x="11300649"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405">
                <a:extLst>
                  <a:ext uri="{FF2B5EF4-FFF2-40B4-BE49-F238E27FC236}">
                    <a16:creationId xmlns:a16="http://schemas.microsoft.com/office/drawing/2014/main" id="{BB581573-5E81-4134-AB53-2C75EE6AD178}"/>
                  </a:ext>
                </a:extLst>
              </p:cNvPr>
              <p:cNvSpPr>
                <a:spLocks/>
              </p:cNvSpPr>
              <p:nvPr userDrawn="1"/>
            </p:nvSpPr>
            <p:spPr bwMode="auto">
              <a:xfrm flipH="1">
                <a:off x="11744529"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406">
                <a:extLst>
                  <a:ext uri="{FF2B5EF4-FFF2-40B4-BE49-F238E27FC236}">
                    <a16:creationId xmlns:a16="http://schemas.microsoft.com/office/drawing/2014/main" id="{71E4F0C2-3FE5-405F-9550-2D911976E88B}"/>
                  </a:ext>
                </a:extLst>
              </p:cNvPr>
              <p:cNvSpPr>
                <a:spLocks/>
              </p:cNvSpPr>
              <p:nvPr userDrawn="1"/>
            </p:nvSpPr>
            <p:spPr bwMode="auto">
              <a:xfrm flipH="1">
                <a:off x="11410376"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295A5587-45D7-4742-9BC3-47AE499E673E}"/>
                  </a:ext>
                </a:extLst>
              </p:cNvPr>
              <p:cNvSpPr>
                <a:spLocks/>
              </p:cNvSpPr>
              <p:nvPr userDrawn="1"/>
            </p:nvSpPr>
            <p:spPr bwMode="auto">
              <a:xfrm flipH="1">
                <a:off x="10963946"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1">
                <a:extLst>
                  <a:ext uri="{FF2B5EF4-FFF2-40B4-BE49-F238E27FC236}">
                    <a16:creationId xmlns:a16="http://schemas.microsoft.com/office/drawing/2014/main" id="{F89D8D47-8869-4DA1-9DDC-5FF17D0FCBBC}"/>
                  </a:ext>
                </a:extLst>
              </p:cNvPr>
              <p:cNvSpPr>
                <a:spLocks/>
              </p:cNvSpPr>
              <p:nvPr userDrawn="1"/>
            </p:nvSpPr>
            <p:spPr bwMode="auto">
              <a:xfrm flipH="1">
                <a:off x="11073672"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29">
                <a:extLst>
                  <a:ext uri="{FF2B5EF4-FFF2-40B4-BE49-F238E27FC236}">
                    <a16:creationId xmlns:a16="http://schemas.microsoft.com/office/drawing/2014/main" id="{5CDD28E2-2CA9-4291-A06A-1F3E218AB97D}"/>
                  </a:ext>
                </a:extLst>
              </p:cNvPr>
              <p:cNvSpPr>
                <a:spLocks/>
              </p:cNvSpPr>
              <p:nvPr userDrawn="1"/>
            </p:nvSpPr>
            <p:spPr bwMode="auto">
              <a:xfrm flipH="1">
                <a:off x="10627243"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0">
                <a:extLst>
                  <a:ext uri="{FF2B5EF4-FFF2-40B4-BE49-F238E27FC236}">
                    <a16:creationId xmlns:a16="http://schemas.microsoft.com/office/drawing/2014/main" id="{B6117346-387C-4950-B4CB-405214F13D14}"/>
                  </a:ext>
                </a:extLst>
              </p:cNvPr>
              <p:cNvSpPr>
                <a:spLocks/>
              </p:cNvSpPr>
              <p:nvPr userDrawn="1"/>
            </p:nvSpPr>
            <p:spPr bwMode="auto">
              <a:xfrm flipH="1">
                <a:off x="10293087"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31">
                <a:extLst>
                  <a:ext uri="{FF2B5EF4-FFF2-40B4-BE49-F238E27FC236}">
                    <a16:creationId xmlns:a16="http://schemas.microsoft.com/office/drawing/2014/main" id="{CC711C12-83D7-4C26-9461-C19763AF65D3}"/>
                  </a:ext>
                </a:extLst>
              </p:cNvPr>
              <p:cNvSpPr>
                <a:spLocks/>
              </p:cNvSpPr>
              <p:nvPr userDrawn="1"/>
            </p:nvSpPr>
            <p:spPr bwMode="auto">
              <a:xfrm flipH="1">
                <a:off x="10736968"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2">
                <a:extLst>
                  <a:ext uri="{FF2B5EF4-FFF2-40B4-BE49-F238E27FC236}">
                    <a16:creationId xmlns:a16="http://schemas.microsoft.com/office/drawing/2014/main" id="{92C903CD-DE58-4C43-854D-2BEF764E15A9}"/>
                  </a:ext>
                </a:extLst>
              </p:cNvPr>
              <p:cNvSpPr>
                <a:spLocks/>
              </p:cNvSpPr>
              <p:nvPr userDrawn="1"/>
            </p:nvSpPr>
            <p:spPr bwMode="auto">
              <a:xfrm flipH="1">
                <a:off x="10402814"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29">
                <a:extLst>
                  <a:ext uri="{FF2B5EF4-FFF2-40B4-BE49-F238E27FC236}">
                    <a16:creationId xmlns:a16="http://schemas.microsoft.com/office/drawing/2014/main" id="{695DF58E-AB1D-4340-B5A3-D3EE693D9AE5}"/>
                  </a:ext>
                </a:extLst>
              </p:cNvPr>
              <p:cNvSpPr>
                <a:spLocks/>
              </p:cNvSpPr>
              <p:nvPr userDrawn="1"/>
            </p:nvSpPr>
            <p:spPr bwMode="auto">
              <a:xfrm flipH="1">
                <a:off x="9956384"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0">
                <a:extLst>
                  <a:ext uri="{FF2B5EF4-FFF2-40B4-BE49-F238E27FC236}">
                    <a16:creationId xmlns:a16="http://schemas.microsoft.com/office/drawing/2014/main" id="{88A56107-AC16-449F-9D71-A94A720E8748}"/>
                  </a:ext>
                </a:extLst>
              </p:cNvPr>
              <p:cNvSpPr>
                <a:spLocks/>
              </p:cNvSpPr>
              <p:nvPr userDrawn="1"/>
            </p:nvSpPr>
            <p:spPr bwMode="auto">
              <a:xfrm flipH="1">
                <a:off x="9622229"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31">
                <a:extLst>
                  <a:ext uri="{FF2B5EF4-FFF2-40B4-BE49-F238E27FC236}">
                    <a16:creationId xmlns:a16="http://schemas.microsoft.com/office/drawing/2014/main" id="{DC991301-E005-471D-BD64-704A9E8DB1EB}"/>
                  </a:ext>
                </a:extLst>
              </p:cNvPr>
              <p:cNvSpPr>
                <a:spLocks/>
              </p:cNvSpPr>
              <p:nvPr userDrawn="1"/>
            </p:nvSpPr>
            <p:spPr bwMode="auto">
              <a:xfrm flipH="1">
                <a:off x="10066111"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2">
                <a:extLst>
                  <a:ext uri="{FF2B5EF4-FFF2-40B4-BE49-F238E27FC236}">
                    <a16:creationId xmlns:a16="http://schemas.microsoft.com/office/drawing/2014/main" id="{94593324-E378-47A1-9FD1-C84104C92E27}"/>
                  </a:ext>
                </a:extLst>
              </p:cNvPr>
              <p:cNvSpPr>
                <a:spLocks/>
              </p:cNvSpPr>
              <p:nvPr userDrawn="1"/>
            </p:nvSpPr>
            <p:spPr bwMode="auto">
              <a:xfrm flipH="1">
                <a:off x="9731956"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29">
                <a:extLst>
                  <a:ext uri="{FF2B5EF4-FFF2-40B4-BE49-F238E27FC236}">
                    <a16:creationId xmlns:a16="http://schemas.microsoft.com/office/drawing/2014/main" id="{9E5349B8-621B-4955-8A16-D9666D0280FB}"/>
                  </a:ext>
                </a:extLst>
              </p:cNvPr>
              <p:cNvSpPr>
                <a:spLocks/>
              </p:cNvSpPr>
              <p:nvPr userDrawn="1"/>
            </p:nvSpPr>
            <p:spPr bwMode="auto">
              <a:xfrm flipH="1">
                <a:off x="9285526"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0">
                <a:extLst>
                  <a:ext uri="{FF2B5EF4-FFF2-40B4-BE49-F238E27FC236}">
                    <a16:creationId xmlns:a16="http://schemas.microsoft.com/office/drawing/2014/main" id="{F7B67327-4A63-4D41-A02D-A787D0DA90B3}"/>
                  </a:ext>
                </a:extLst>
              </p:cNvPr>
              <p:cNvSpPr>
                <a:spLocks/>
              </p:cNvSpPr>
              <p:nvPr userDrawn="1"/>
            </p:nvSpPr>
            <p:spPr bwMode="auto">
              <a:xfrm flipH="1">
                <a:off x="8951371"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31">
                <a:extLst>
                  <a:ext uri="{FF2B5EF4-FFF2-40B4-BE49-F238E27FC236}">
                    <a16:creationId xmlns:a16="http://schemas.microsoft.com/office/drawing/2014/main" id="{1851AF81-D74C-45F5-A5AB-19CD871F1A70}"/>
                  </a:ext>
                </a:extLst>
              </p:cNvPr>
              <p:cNvSpPr>
                <a:spLocks/>
              </p:cNvSpPr>
              <p:nvPr userDrawn="1"/>
            </p:nvSpPr>
            <p:spPr bwMode="auto">
              <a:xfrm flipH="1">
                <a:off x="9395253"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32">
                <a:extLst>
                  <a:ext uri="{FF2B5EF4-FFF2-40B4-BE49-F238E27FC236}">
                    <a16:creationId xmlns:a16="http://schemas.microsoft.com/office/drawing/2014/main" id="{78DFFB48-EBA0-4A3D-8596-4C6D0A1ACB18}"/>
                  </a:ext>
                </a:extLst>
              </p:cNvPr>
              <p:cNvSpPr>
                <a:spLocks/>
              </p:cNvSpPr>
              <p:nvPr userDrawn="1"/>
            </p:nvSpPr>
            <p:spPr bwMode="auto">
              <a:xfrm flipH="1">
                <a:off x="9061098"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29">
                <a:extLst>
                  <a:ext uri="{FF2B5EF4-FFF2-40B4-BE49-F238E27FC236}">
                    <a16:creationId xmlns:a16="http://schemas.microsoft.com/office/drawing/2014/main" id="{F1B8D587-4773-440B-9C2B-7BB35222EFC6}"/>
                  </a:ext>
                </a:extLst>
              </p:cNvPr>
              <p:cNvSpPr>
                <a:spLocks/>
              </p:cNvSpPr>
              <p:nvPr userDrawn="1"/>
            </p:nvSpPr>
            <p:spPr bwMode="auto">
              <a:xfrm flipH="1">
                <a:off x="8614669"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30">
                <a:extLst>
                  <a:ext uri="{FF2B5EF4-FFF2-40B4-BE49-F238E27FC236}">
                    <a16:creationId xmlns:a16="http://schemas.microsoft.com/office/drawing/2014/main" id="{F2C44103-6570-438E-817E-C5332C9D3AC5}"/>
                  </a:ext>
                </a:extLst>
              </p:cNvPr>
              <p:cNvSpPr>
                <a:spLocks/>
              </p:cNvSpPr>
              <p:nvPr userDrawn="1"/>
            </p:nvSpPr>
            <p:spPr bwMode="auto">
              <a:xfrm flipH="1">
                <a:off x="8280514"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31">
                <a:extLst>
                  <a:ext uri="{FF2B5EF4-FFF2-40B4-BE49-F238E27FC236}">
                    <a16:creationId xmlns:a16="http://schemas.microsoft.com/office/drawing/2014/main" id="{CF2251B8-5273-4AE0-BBF1-A395BD3DA9A0}"/>
                  </a:ext>
                </a:extLst>
              </p:cNvPr>
              <p:cNvSpPr>
                <a:spLocks/>
              </p:cNvSpPr>
              <p:nvPr userDrawn="1"/>
            </p:nvSpPr>
            <p:spPr bwMode="auto">
              <a:xfrm flipH="1">
                <a:off x="8724395"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2">
                <a:extLst>
                  <a:ext uri="{FF2B5EF4-FFF2-40B4-BE49-F238E27FC236}">
                    <a16:creationId xmlns:a16="http://schemas.microsoft.com/office/drawing/2014/main" id="{1204AD54-9339-4415-955E-6E7967BAC6EA}"/>
                  </a:ext>
                </a:extLst>
              </p:cNvPr>
              <p:cNvSpPr>
                <a:spLocks/>
              </p:cNvSpPr>
              <p:nvPr userDrawn="1"/>
            </p:nvSpPr>
            <p:spPr bwMode="auto">
              <a:xfrm flipH="1">
                <a:off x="8390240"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425">
                <a:extLst>
                  <a:ext uri="{FF2B5EF4-FFF2-40B4-BE49-F238E27FC236}">
                    <a16:creationId xmlns:a16="http://schemas.microsoft.com/office/drawing/2014/main" id="{DF6A8869-9E93-4120-A8B0-F277332135EC}"/>
                  </a:ext>
                </a:extLst>
              </p:cNvPr>
              <p:cNvSpPr>
                <a:spLocks/>
              </p:cNvSpPr>
              <p:nvPr userDrawn="1"/>
            </p:nvSpPr>
            <p:spPr bwMode="auto">
              <a:xfrm flipH="1">
                <a:off x="7943811"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426">
                <a:extLst>
                  <a:ext uri="{FF2B5EF4-FFF2-40B4-BE49-F238E27FC236}">
                    <a16:creationId xmlns:a16="http://schemas.microsoft.com/office/drawing/2014/main" id="{CFFD87CE-6273-4878-B3F3-8CA88D7336DD}"/>
                  </a:ext>
                </a:extLst>
              </p:cNvPr>
              <p:cNvSpPr>
                <a:spLocks/>
              </p:cNvSpPr>
              <p:nvPr userDrawn="1"/>
            </p:nvSpPr>
            <p:spPr bwMode="auto">
              <a:xfrm flipH="1">
                <a:off x="7609655"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427">
                <a:extLst>
                  <a:ext uri="{FF2B5EF4-FFF2-40B4-BE49-F238E27FC236}">
                    <a16:creationId xmlns:a16="http://schemas.microsoft.com/office/drawing/2014/main" id="{D2AC69CF-EBAF-4177-87CD-8799CB6FB044}"/>
                  </a:ext>
                </a:extLst>
              </p:cNvPr>
              <p:cNvSpPr>
                <a:spLocks/>
              </p:cNvSpPr>
              <p:nvPr userDrawn="1"/>
            </p:nvSpPr>
            <p:spPr bwMode="auto">
              <a:xfrm flipH="1">
                <a:off x="8053536"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428">
                <a:extLst>
                  <a:ext uri="{FF2B5EF4-FFF2-40B4-BE49-F238E27FC236}">
                    <a16:creationId xmlns:a16="http://schemas.microsoft.com/office/drawing/2014/main" id="{9DE972D1-AAE3-4AC4-A866-35C34983F71F}"/>
                  </a:ext>
                </a:extLst>
              </p:cNvPr>
              <p:cNvSpPr>
                <a:spLocks/>
              </p:cNvSpPr>
              <p:nvPr userDrawn="1"/>
            </p:nvSpPr>
            <p:spPr bwMode="auto">
              <a:xfrm flipH="1">
                <a:off x="7719382" y="3547564"/>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81D92DCC-E127-49F1-9C93-F422EE1C8EEA}"/>
                  </a:ext>
                </a:extLst>
              </p:cNvPr>
              <p:cNvSpPr>
                <a:spLocks/>
              </p:cNvSpPr>
              <p:nvPr userDrawn="1"/>
            </p:nvSpPr>
            <p:spPr bwMode="auto">
              <a:xfrm flipH="1">
                <a:off x="7272952" y="3551386"/>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1">
                <a:extLst>
                  <a:ext uri="{FF2B5EF4-FFF2-40B4-BE49-F238E27FC236}">
                    <a16:creationId xmlns:a16="http://schemas.microsoft.com/office/drawing/2014/main" id="{4152E96B-7A86-41CD-9A47-252D1AC96333}"/>
                  </a:ext>
                </a:extLst>
              </p:cNvPr>
              <p:cNvSpPr>
                <a:spLocks/>
              </p:cNvSpPr>
              <p:nvPr userDrawn="1"/>
            </p:nvSpPr>
            <p:spPr bwMode="auto">
              <a:xfrm flipH="1">
                <a:off x="7382678" y="3547564"/>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29">
                <a:extLst>
                  <a:ext uri="{FF2B5EF4-FFF2-40B4-BE49-F238E27FC236}">
                    <a16:creationId xmlns:a16="http://schemas.microsoft.com/office/drawing/2014/main" id="{70108B71-84EA-4261-9F18-F075F4E29FB4}"/>
                  </a:ext>
                </a:extLst>
              </p:cNvPr>
              <p:cNvSpPr>
                <a:spLocks/>
              </p:cNvSpPr>
              <p:nvPr userDrawn="1"/>
            </p:nvSpPr>
            <p:spPr bwMode="auto">
              <a:xfrm>
                <a:off x="7499929" y="3848829"/>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0">
                <a:extLst>
                  <a:ext uri="{FF2B5EF4-FFF2-40B4-BE49-F238E27FC236}">
                    <a16:creationId xmlns:a16="http://schemas.microsoft.com/office/drawing/2014/main" id="{20E9F921-A0AB-401D-8EC4-618E18734703}"/>
                  </a:ext>
                </a:extLst>
              </p:cNvPr>
              <p:cNvSpPr>
                <a:spLocks/>
              </p:cNvSpPr>
              <p:nvPr userDrawn="1"/>
            </p:nvSpPr>
            <p:spPr bwMode="auto">
              <a:xfrm>
                <a:off x="7834083" y="3848829"/>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31">
                <a:extLst>
                  <a:ext uri="{FF2B5EF4-FFF2-40B4-BE49-F238E27FC236}">
                    <a16:creationId xmlns:a16="http://schemas.microsoft.com/office/drawing/2014/main" id="{849ED668-152A-485C-8CC2-0AF9BEBB5E51}"/>
                  </a:ext>
                </a:extLst>
              </p:cNvPr>
              <p:cNvSpPr>
                <a:spLocks/>
              </p:cNvSpPr>
              <p:nvPr userDrawn="1"/>
            </p:nvSpPr>
            <p:spPr bwMode="auto">
              <a:xfrm>
                <a:off x="7272952" y="3845006"/>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2">
                <a:extLst>
                  <a:ext uri="{FF2B5EF4-FFF2-40B4-BE49-F238E27FC236}">
                    <a16:creationId xmlns:a16="http://schemas.microsoft.com/office/drawing/2014/main" id="{98E1595E-E1F9-4A6D-81BC-9936CBE363ED}"/>
                  </a:ext>
                </a:extLst>
              </p:cNvPr>
              <p:cNvSpPr>
                <a:spLocks/>
              </p:cNvSpPr>
              <p:nvPr userDrawn="1"/>
            </p:nvSpPr>
            <p:spPr bwMode="auto">
              <a:xfrm>
                <a:off x="7609655" y="3845007"/>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29">
                <a:extLst>
                  <a:ext uri="{FF2B5EF4-FFF2-40B4-BE49-F238E27FC236}">
                    <a16:creationId xmlns:a16="http://schemas.microsoft.com/office/drawing/2014/main" id="{58F5DF8C-53B8-41BD-90D6-FB47FFD6E057}"/>
                  </a:ext>
                </a:extLst>
              </p:cNvPr>
              <p:cNvSpPr>
                <a:spLocks/>
              </p:cNvSpPr>
              <p:nvPr userDrawn="1"/>
            </p:nvSpPr>
            <p:spPr bwMode="auto">
              <a:xfrm>
                <a:off x="8170788" y="3848831"/>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0">
                <a:extLst>
                  <a:ext uri="{FF2B5EF4-FFF2-40B4-BE49-F238E27FC236}">
                    <a16:creationId xmlns:a16="http://schemas.microsoft.com/office/drawing/2014/main" id="{17375F5E-7AA1-4F64-97CB-023193D0AC7C}"/>
                  </a:ext>
                </a:extLst>
              </p:cNvPr>
              <p:cNvSpPr>
                <a:spLocks/>
              </p:cNvSpPr>
              <p:nvPr userDrawn="1"/>
            </p:nvSpPr>
            <p:spPr bwMode="auto">
              <a:xfrm>
                <a:off x="8504941" y="3848831"/>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31">
                <a:extLst>
                  <a:ext uri="{FF2B5EF4-FFF2-40B4-BE49-F238E27FC236}">
                    <a16:creationId xmlns:a16="http://schemas.microsoft.com/office/drawing/2014/main" id="{45DB572C-D009-4711-A00A-191CC88CB5F0}"/>
                  </a:ext>
                </a:extLst>
              </p:cNvPr>
              <p:cNvSpPr>
                <a:spLocks/>
              </p:cNvSpPr>
              <p:nvPr userDrawn="1"/>
            </p:nvSpPr>
            <p:spPr bwMode="auto">
              <a:xfrm>
                <a:off x="7943810" y="3845008"/>
                <a:ext cx="117251" cy="18097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2">
                <a:extLst>
                  <a:ext uri="{FF2B5EF4-FFF2-40B4-BE49-F238E27FC236}">
                    <a16:creationId xmlns:a16="http://schemas.microsoft.com/office/drawing/2014/main" id="{CAF2D39D-0B49-4AC1-8EDA-69E51E3576A8}"/>
                  </a:ext>
                </a:extLst>
              </p:cNvPr>
              <p:cNvSpPr>
                <a:spLocks/>
              </p:cNvSpPr>
              <p:nvPr userDrawn="1"/>
            </p:nvSpPr>
            <p:spPr bwMode="auto">
              <a:xfrm>
                <a:off x="8280514" y="3845009"/>
                <a:ext cx="114703" cy="18097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29">
                <a:extLst>
                  <a:ext uri="{FF2B5EF4-FFF2-40B4-BE49-F238E27FC236}">
                    <a16:creationId xmlns:a16="http://schemas.microsoft.com/office/drawing/2014/main" id="{87B26419-3BAF-4CD0-B098-74B5E78280D9}"/>
                  </a:ext>
                </a:extLst>
              </p:cNvPr>
              <p:cNvSpPr>
                <a:spLocks/>
              </p:cNvSpPr>
              <p:nvPr userDrawn="1"/>
            </p:nvSpPr>
            <p:spPr bwMode="auto">
              <a:xfrm>
                <a:off x="8841645" y="3848833"/>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0">
                <a:extLst>
                  <a:ext uri="{FF2B5EF4-FFF2-40B4-BE49-F238E27FC236}">
                    <a16:creationId xmlns:a16="http://schemas.microsoft.com/office/drawing/2014/main" id="{D6B42128-3591-43F7-A419-C41CB53E4F60}"/>
                  </a:ext>
                </a:extLst>
              </p:cNvPr>
              <p:cNvSpPr>
                <a:spLocks/>
              </p:cNvSpPr>
              <p:nvPr userDrawn="1"/>
            </p:nvSpPr>
            <p:spPr bwMode="auto">
              <a:xfrm>
                <a:off x="9175800" y="3848833"/>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31">
                <a:extLst>
                  <a:ext uri="{FF2B5EF4-FFF2-40B4-BE49-F238E27FC236}">
                    <a16:creationId xmlns:a16="http://schemas.microsoft.com/office/drawing/2014/main" id="{C9B85612-1BC2-4700-B7C3-FF8B3B8FF899}"/>
                  </a:ext>
                </a:extLst>
              </p:cNvPr>
              <p:cNvSpPr>
                <a:spLocks/>
              </p:cNvSpPr>
              <p:nvPr userDrawn="1"/>
            </p:nvSpPr>
            <p:spPr bwMode="auto">
              <a:xfrm>
                <a:off x="8614668" y="3845010"/>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32">
                <a:extLst>
                  <a:ext uri="{FF2B5EF4-FFF2-40B4-BE49-F238E27FC236}">
                    <a16:creationId xmlns:a16="http://schemas.microsoft.com/office/drawing/2014/main" id="{14252B71-D5E4-484F-807F-7617444E4A45}"/>
                  </a:ext>
                </a:extLst>
              </p:cNvPr>
              <p:cNvSpPr>
                <a:spLocks/>
              </p:cNvSpPr>
              <p:nvPr userDrawn="1"/>
            </p:nvSpPr>
            <p:spPr bwMode="auto">
              <a:xfrm>
                <a:off x="8951370" y="3845011"/>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29">
                <a:extLst>
                  <a:ext uri="{FF2B5EF4-FFF2-40B4-BE49-F238E27FC236}">
                    <a16:creationId xmlns:a16="http://schemas.microsoft.com/office/drawing/2014/main" id="{29A7C1AF-9646-4582-A64C-F227ECCB178C}"/>
                  </a:ext>
                </a:extLst>
              </p:cNvPr>
              <p:cNvSpPr>
                <a:spLocks/>
              </p:cNvSpPr>
              <p:nvPr userDrawn="1"/>
            </p:nvSpPr>
            <p:spPr bwMode="auto">
              <a:xfrm>
                <a:off x="9512504" y="3848835"/>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30">
                <a:extLst>
                  <a:ext uri="{FF2B5EF4-FFF2-40B4-BE49-F238E27FC236}">
                    <a16:creationId xmlns:a16="http://schemas.microsoft.com/office/drawing/2014/main" id="{8A08F1D9-50C7-4D69-B385-B6B1917C6FE4}"/>
                  </a:ext>
                </a:extLst>
              </p:cNvPr>
              <p:cNvSpPr>
                <a:spLocks/>
              </p:cNvSpPr>
              <p:nvPr userDrawn="1"/>
            </p:nvSpPr>
            <p:spPr bwMode="auto">
              <a:xfrm>
                <a:off x="9846659" y="3848835"/>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31">
                <a:extLst>
                  <a:ext uri="{FF2B5EF4-FFF2-40B4-BE49-F238E27FC236}">
                    <a16:creationId xmlns:a16="http://schemas.microsoft.com/office/drawing/2014/main" id="{27BA31CF-F9F1-405A-9C27-450E85D09D86}"/>
                  </a:ext>
                </a:extLst>
              </p:cNvPr>
              <p:cNvSpPr>
                <a:spLocks/>
              </p:cNvSpPr>
              <p:nvPr userDrawn="1"/>
            </p:nvSpPr>
            <p:spPr bwMode="auto">
              <a:xfrm>
                <a:off x="9285526" y="3845012"/>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2">
                <a:extLst>
                  <a:ext uri="{FF2B5EF4-FFF2-40B4-BE49-F238E27FC236}">
                    <a16:creationId xmlns:a16="http://schemas.microsoft.com/office/drawing/2014/main" id="{3F07A98E-CBF3-4FF9-AF60-1560B018BF51}"/>
                  </a:ext>
                </a:extLst>
              </p:cNvPr>
              <p:cNvSpPr>
                <a:spLocks/>
              </p:cNvSpPr>
              <p:nvPr userDrawn="1"/>
            </p:nvSpPr>
            <p:spPr bwMode="auto">
              <a:xfrm>
                <a:off x="9622230" y="3845013"/>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1" name="Freeform 447">
                <a:extLst>
                  <a:ext uri="{FF2B5EF4-FFF2-40B4-BE49-F238E27FC236}">
                    <a16:creationId xmlns:a16="http://schemas.microsoft.com/office/drawing/2014/main" id="{74613950-BFC8-433F-95C4-04CB57200E91}"/>
                  </a:ext>
                </a:extLst>
              </p:cNvPr>
              <p:cNvSpPr>
                <a:spLocks/>
              </p:cNvSpPr>
              <p:nvPr userDrawn="1"/>
            </p:nvSpPr>
            <p:spPr bwMode="auto">
              <a:xfrm>
                <a:off x="10183362" y="3848837"/>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2" name="Freeform 448">
                <a:extLst>
                  <a:ext uri="{FF2B5EF4-FFF2-40B4-BE49-F238E27FC236}">
                    <a16:creationId xmlns:a16="http://schemas.microsoft.com/office/drawing/2014/main" id="{6AE12B3D-3497-40D7-A44E-6F39C1C5128D}"/>
                  </a:ext>
                </a:extLst>
              </p:cNvPr>
              <p:cNvSpPr>
                <a:spLocks/>
              </p:cNvSpPr>
              <p:nvPr userDrawn="1"/>
            </p:nvSpPr>
            <p:spPr bwMode="auto">
              <a:xfrm>
                <a:off x="10517518" y="3848837"/>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449">
                <a:extLst>
                  <a:ext uri="{FF2B5EF4-FFF2-40B4-BE49-F238E27FC236}">
                    <a16:creationId xmlns:a16="http://schemas.microsoft.com/office/drawing/2014/main" id="{BB561EAF-5077-4032-BA90-658A0575B4DE}"/>
                  </a:ext>
                </a:extLst>
              </p:cNvPr>
              <p:cNvSpPr>
                <a:spLocks/>
              </p:cNvSpPr>
              <p:nvPr userDrawn="1"/>
            </p:nvSpPr>
            <p:spPr bwMode="auto">
              <a:xfrm>
                <a:off x="9956386" y="3845014"/>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450">
                <a:extLst>
                  <a:ext uri="{FF2B5EF4-FFF2-40B4-BE49-F238E27FC236}">
                    <a16:creationId xmlns:a16="http://schemas.microsoft.com/office/drawing/2014/main" id="{870D81FD-5A96-4464-A8DB-44EA72432AB1}"/>
                  </a:ext>
                </a:extLst>
              </p:cNvPr>
              <p:cNvSpPr>
                <a:spLocks/>
              </p:cNvSpPr>
              <p:nvPr userDrawn="1"/>
            </p:nvSpPr>
            <p:spPr bwMode="auto">
              <a:xfrm>
                <a:off x="10293089" y="3845015"/>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29">
                <a:extLst>
                  <a:ext uri="{FF2B5EF4-FFF2-40B4-BE49-F238E27FC236}">
                    <a16:creationId xmlns:a16="http://schemas.microsoft.com/office/drawing/2014/main" id="{40143C5E-84A9-48D2-9CBD-ECFB36F0B66B}"/>
                  </a:ext>
                </a:extLst>
              </p:cNvPr>
              <p:cNvSpPr>
                <a:spLocks/>
              </p:cNvSpPr>
              <p:nvPr userDrawn="1"/>
            </p:nvSpPr>
            <p:spPr bwMode="auto">
              <a:xfrm>
                <a:off x="10854222" y="3848839"/>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1">
                <a:extLst>
                  <a:ext uri="{FF2B5EF4-FFF2-40B4-BE49-F238E27FC236}">
                    <a16:creationId xmlns:a16="http://schemas.microsoft.com/office/drawing/2014/main" id="{ADFB65D0-731A-4BEA-9A11-2576601783BF}"/>
                  </a:ext>
                </a:extLst>
              </p:cNvPr>
              <p:cNvSpPr>
                <a:spLocks/>
              </p:cNvSpPr>
              <p:nvPr userDrawn="1"/>
            </p:nvSpPr>
            <p:spPr bwMode="auto">
              <a:xfrm>
                <a:off x="10627248" y="3845016"/>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29BA8E0A-35E0-4FB8-875B-17C17A3F8400}"/>
                  </a:ext>
                </a:extLst>
              </p:cNvPr>
              <p:cNvSpPr>
                <a:spLocks/>
              </p:cNvSpPr>
              <p:nvPr userDrawn="1"/>
            </p:nvSpPr>
            <p:spPr bwMode="auto">
              <a:xfrm>
                <a:off x="11190928" y="3848840"/>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14598AD6-C90B-4023-98B0-8AC141295CAD}"/>
                  </a:ext>
                </a:extLst>
              </p:cNvPr>
              <p:cNvSpPr>
                <a:spLocks/>
              </p:cNvSpPr>
              <p:nvPr userDrawn="1"/>
            </p:nvSpPr>
            <p:spPr bwMode="auto">
              <a:xfrm>
                <a:off x="11525084" y="3848840"/>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36A83B4E-37DB-4D6B-B62C-1C236134E3C4}"/>
                  </a:ext>
                </a:extLst>
              </p:cNvPr>
              <p:cNvSpPr>
                <a:spLocks/>
              </p:cNvSpPr>
              <p:nvPr userDrawn="1"/>
            </p:nvSpPr>
            <p:spPr bwMode="auto">
              <a:xfrm>
                <a:off x="10963956" y="3845017"/>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436F1CB0-37B7-4913-B8DE-D7039B93E7A5}"/>
                  </a:ext>
                </a:extLst>
              </p:cNvPr>
              <p:cNvSpPr>
                <a:spLocks/>
              </p:cNvSpPr>
              <p:nvPr userDrawn="1"/>
            </p:nvSpPr>
            <p:spPr bwMode="auto">
              <a:xfrm>
                <a:off x="11300662" y="3845019"/>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9703CC7D-4AE6-44DB-979C-F5C53B696897}"/>
                  </a:ext>
                </a:extLst>
              </p:cNvPr>
              <p:cNvSpPr>
                <a:spLocks/>
              </p:cNvSpPr>
              <p:nvPr userDrawn="1"/>
            </p:nvSpPr>
            <p:spPr bwMode="auto">
              <a:xfrm>
                <a:off x="11861795" y="3848843"/>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A2AF4131-BAF7-4BBD-973A-0E0E58ABE4E0}"/>
                  </a:ext>
                </a:extLst>
              </p:cNvPr>
              <p:cNvSpPr>
                <a:spLocks/>
              </p:cNvSpPr>
              <p:nvPr userDrawn="1"/>
            </p:nvSpPr>
            <p:spPr bwMode="auto">
              <a:xfrm>
                <a:off x="12195943" y="3848843"/>
                <a:ext cx="0" cy="173329"/>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449F3F51-FF75-41B4-8F90-614ED25DFE40}"/>
                  </a:ext>
                </a:extLst>
              </p:cNvPr>
              <p:cNvSpPr>
                <a:spLocks/>
              </p:cNvSpPr>
              <p:nvPr userDrawn="1"/>
            </p:nvSpPr>
            <p:spPr bwMode="auto">
              <a:xfrm>
                <a:off x="11634816" y="3845023"/>
                <a:ext cx="117251" cy="18097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A6FB9DB9-442D-4C73-A1FF-0DAF39ED0D42}"/>
                  </a:ext>
                </a:extLst>
              </p:cNvPr>
              <p:cNvSpPr>
                <a:spLocks/>
              </p:cNvSpPr>
              <p:nvPr userDrawn="1"/>
            </p:nvSpPr>
            <p:spPr bwMode="auto">
              <a:xfrm>
                <a:off x="11971511" y="3845031"/>
                <a:ext cx="114703" cy="18097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7" name="Group 6">
              <a:extLst>
                <a:ext uri="{FF2B5EF4-FFF2-40B4-BE49-F238E27FC236}">
                  <a16:creationId xmlns:a16="http://schemas.microsoft.com/office/drawing/2014/main" id="{38B3A580-8E8F-4233-A3E4-A863DA0A5B20}"/>
                </a:ext>
              </a:extLst>
            </p:cNvPr>
            <p:cNvGrpSpPr/>
            <p:nvPr/>
          </p:nvGrpSpPr>
          <p:grpSpPr>
            <a:xfrm>
              <a:off x="5320629" y="5396373"/>
              <a:ext cx="6772897" cy="176637"/>
              <a:chOff x="6942044" y="4516443"/>
              <a:chExt cx="6772897" cy="176637"/>
            </a:xfrm>
          </p:grpSpPr>
          <p:sp>
            <p:nvSpPr>
              <p:cNvPr id="332" name="Freeform 29">
                <a:extLst>
                  <a:ext uri="{FF2B5EF4-FFF2-40B4-BE49-F238E27FC236}">
                    <a16:creationId xmlns:a16="http://schemas.microsoft.com/office/drawing/2014/main" id="{8B3C69AA-9A73-4241-9EE2-EC401F9A50E8}"/>
                  </a:ext>
                </a:extLst>
              </p:cNvPr>
              <p:cNvSpPr>
                <a:spLocks/>
              </p:cNvSpPr>
              <p:nvPr/>
            </p:nvSpPr>
            <p:spPr bwMode="auto">
              <a:xfrm>
                <a:off x="7163578"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81892DA6-0D6D-49DF-BBEF-08D89DC6C5B7}"/>
                  </a:ext>
                </a:extLst>
              </p:cNvPr>
              <p:cNvSpPr>
                <a:spLocks/>
              </p:cNvSpPr>
              <p:nvPr/>
            </p:nvSpPr>
            <p:spPr bwMode="auto">
              <a:xfrm>
                <a:off x="6942044" y="451644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29">
                <a:extLst>
                  <a:ext uri="{FF2B5EF4-FFF2-40B4-BE49-F238E27FC236}">
                    <a16:creationId xmlns:a16="http://schemas.microsoft.com/office/drawing/2014/main" id="{F9289952-F9E8-4A5F-AC9B-D0143AC22BCF}"/>
                  </a:ext>
                </a:extLst>
              </p:cNvPr>
              <p:cNvSpPr>
                <a:spLocks/>
              </p:cNvSpPr>
              <p:nvPr/>
            </p:nvSpPr>
            <p:spPr bwMode="auto">
              <a:xfrm>
                <a:off x="7492205"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30">
                <a:extLst>
                  <a:ext uri="{FF2B5EF4-FFF2-40B4-BE49-F238E27FC236}">
                    <a16:creationId xmlns:a16="http://schemas.microsoft.com/office/drawing/2014/main" id="{1F979DBF-6327-48FF-BBF3-F796AE8878EB}"/>
                  </a:ext>
                </a:extLst>
              </p:cNvPr>
              <p:cNvSpPr>
                <a:spLocks/>
              </p:cNvSpPr>
              <p:nvPr/>
            </p:nvSpPr>
            <p:spPr bwMode="auto">
              <a:xfrm>
                <a:off x="7818346"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31">
                <a:extLst>
                  <a:ext uri="{FF2B5EF4-FFF2-40B4-BE49-F238E27FC236}">
                    <a16:creationId xmlns:a16="http://schemas.microsoft.com/office/drawing/2014/main" id="{C029FEAA-874E-497A-AEE3-DBED593C38E4}"/>
                  </a:ext>
                </a:extLst>
              </p:cNvPr>
              <p:cNvSpPr>
                <a:spLocks/>
              </p:cNvSpPr>
              <p:nvPr/>
            </p:nvSpPr>
            <p:spPr bwMode="auto">
              <a:xfrm>
                <a:off x="7270672"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32">
                <a:extLst>
                  <a:ext uri="{FF2B5EF4-FFF2-40B4-BE49-F238E27FC236}">
                    <a16:creationId xmlns:a16="http://schemas.microsoft.com/office/drawing/2014/main" id="{9A73D239-B708-419E-B63B-F3A57F5C56F7}"/>
                  </a:ext>
                </a:extLst>
              </p:cNvPr>
              <p:cNvSpPr>
                <a:spLocks/>
              </p:cNvSpPr>
              <p:nvPr/>
            </p:nvSpPr>
            <p:spPr bwMode="auto">
              <a:xfrm>
                <a:off x="7599300"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29">
                <a:extLst>
                  <a:ext uri="{FF2B5EF4-FFF2-40B4-BE49-F238E27FC236}">
                    <a16:creationId xmlns:a16="http://schemas.microsoft.com/office/drawing/2014/main" id="{82FAE8AA-20DF-4BFC-B8E0-7CD2E84BBFCE}"/>
                  </a:ext>
                </a:extLst>
              </p:cNvPr>
              <p:cNvSpPr>
                <a:spLocks/>
              </p:cNvSpPr>
              <p:nvPr/>
            </p:nvSpPr>
            <p:spPr bwMode="auto">
              <a:xfrm>
                <a:off x="8146975"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30">
                <a:extLst>
                  <a:ext uri="{FF2B5EF4-FFF2-40B4-BE49-F238E27FC236}">
                    <a16:creationId xmlns:a16="http://schemas.microsoft.com/office/drawing/2014/main" id="{3738608C-9A33-499B-911F-F71FEC900C56}"/>
                  </a:ext>
                </a:extLst>
              </p:cNvPr>
              <p:cNvSpPr>
                <a:spLocks/>
              </p:cNvSpPr>
              <p:nvPr/>
            </p:nvSpPr>
            <p:spPr bwMode="auto">
              <a:xfrm>
                <a:off x="8473115"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9874388C-A0A6-46E1-B0AB-ACBC194FAAA1}"/>
                  </a:ext>
                </a:extLst>
              </p:cNvPr>
              <p:cNvSpPr>
                <a:spLocks/>
              </p:cNvSpPr>
              <p:nvPr/>
            </p:nvSpPr>
            <p:spPr bwMode="auto">
              <a:xfrm>
                <a:off x="7925441"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32">
                <a:extLst>
                  <a:ext uri="{FF2B5EF4-FFF2-40B4-BE49-F238E27FC236}">
                    <a16:creationId xmlns:a16="http://schemas.microsoft.com/office/drawing/2014/main" id="{75C072D5-17C5-4A0E-85A1-B78F3BCA7E0F}"/>
                  </a:ext>
                </a:extLst>
              </p:cNvPr>
              <p:cNvSpPr>
                <a:spLocks/>
              </p:cNvSpPr>
              <p:nvPr/>
            </p:nvSpPr>
            <p:spPr bwMode="auto">
              <a:xfrm>
                <a:off x="8254070"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29">
                <a:extLst>
                  <a:ext uri="{FF2B5EF4-FFF2-40B4-BE49-F238E27FC236}">
                    <a16:creationId xmlns:a16="http://schemas.microsoft.com/office/drawing/2014/main" id="{92408FCC-9691-4428-A60A-832927F0AA60}"/>
                  </a:ext>
                </a:extLst>
              </p:cNvPr>
              <p:cNvSpPr>
                <a:spLocks/>
              </p:cNvSpPr>
              <p:nvPr/>
            </p:nvSpPr>
            <p:spPr bwMode="auto">
              <a:xfrm>
                <a:off x="8801743"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0">
                <a:extLst>
                  <a:ext uri="{FF2B5EF4-FFF2-40B4-BE49-F238E27FC236}">
                    <a16:creationId xmlns:a16="http://schemas.microsoft.com/office/drawing/2014/main" id="{86C6F36C-50E4-47E9-8442-4F2948AA5826}"/>
                  </a:ext>
                </a:extLst>
              </p:cNvPr>
              <p:cNvSpPr>
                <a:spLocks/>
              </p:cNvSpPr>
              <p:nvPr/>
            </p:nvSpPr>
            <p:spPr bwMode="auto">
              <a:xfrm>
                <a:off x="9127884"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1">
                <a:extLst>
                  <a:ext uri="{FF2B5EF4-FFF2-40B4-BE49-F238E27FC236}">
                    <a16:creationId xmlns:a16="http://schemas.microsoft.com/office/drawing/2014/main" id="{3C92A2E4-CAE2-42E7-883D-5E0A2D84FA1E}"/>
                  </a:ext>
                </a:extLst>
              </p:cNvPr>
              <p:cNvSpPr>
                <a:spLocks/>
              </p:cNvSpPr>
              <p:nvPr/>
            </p:nvSpPr>
            <p:spPr bwMode="auto">
              <a:xfrm>
                <a:off x="8580210"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32">
                <a:extLst>
                  <a:ext uri="{FF2B5EF4-FFF2-40B4-BE49-F238E27FC236}">
                    <a16:creationId xmlns:a16="http://schemas.microsoft.com/office/drawing/2014/main" id="{17FC0FDD-F0C3-4C65-9C53-0A5825B8BE8B}"/>
                  </a:ext>
                </a:extLst>
              </p:cNvPr>
              <p:cNvSpPr>
                <a:spLocks/>
              </p:cNvSpPr>
              <p:nvPr/>
            </p:nvSpPr>
            <p:spPr bwMode="auto">
              <a:xfrm>
                <a:off x="8908837"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29">
                <a:extLst>
                  <a:ext uri="{FF2B5EF4-FFF2-40B4-BE49-F238E27FC236}">
                    <a16:creationId xmlns:a16="http://schemas.microsoft.com/office/drawing/2014/main" id="{F6A7482A-9F02-4318-9CFA-9392FBB75BB2}"/>
                  </a:ext>
                </a:extLst>
              </p:cNvPr>
              <p:cNvSpPr>
                <a:spLocks/>
              </p:cNvSpPr>
              <p:nvPr/>
            </p:nvSpPr>
            <p:spPr bwMode="auto">
              <a:xfrm>
                <a:off x="9456513"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0">
                <a:extLst>
                  <a:ext uri="{FF2B5EF4-FFF2-40B4-BE49-F238E27FC236}">
                    <a16:creationId xmlns:a16="http://schemas.microsoft.com/office/drawing/2014/main" id="{4D4DB3B3-426E-4C0B-BF31-F3DFCE47EE77}"/>
                  </a:ext>
                </a:extLst>
              </p:cNvPr>
              <p:cNvSpPr>
                <a:spLocks/>
              </p:cNvSpPr>
              <p:nvPr/>
            </p:nvSpPr>
            <p:spPr bwMode="auto">
              <a:xfrm>
                <a:off x="9782654"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1">
                <a:extLst>
                  <a:ext uri="{FF2B5EF4-FFF2-40B4-BE49-F238E27FC236}">
                    <a16:creationId xmlns:a16="http://schemas.microsoft.com/office/drawing/2014/main" id="{0B7C860A-D9D5-413D-9B62-92684206A2BE}"/>
                  </a:ext>
                </a:extLst>
              </p:cNvPr>
              <p:cNvSpPr>
                <a:spLocks/>
              </p:cNvSpPr>
              <p:nvPr/>
            </p:nvSpPr>
            <p:spPr bwMode="auto">
              <a:xfrm>
                <a:off x="9234978"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32">
                <a:extLst>
                  <a:ext uri="{FF2B5EF4-FFF2-40B4-BE49-F238E27FC236}">
                    <a16:creationId xmlns:a16="http://schemas.microsoft.com/office/drawing/2014/main" id="{2F388EB5-ECB3-43B8-BE9D-F081CF228E92}"/>
                  </a:ext>
                </a:extLst>
              </p:cNvPr>
              <p:cNvSpPr>
                <a:spLocks/>
              </p:cNvSpPr>
              <p:nvPr/>
            </p:nvSpPr>
            <p:spPr bwMode="auto">
              <a:xfrm>
                <a:off x="9563607"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612">
                <a:extLst>
                  <a:ext uri="{FF2B5EF4-FFF2-40B4-BE49-F238E27FC236}">
                    <a16:creationId xmlns:a16="http://schemas.microsoft.com/office/drawing/2014/main" id="{17600552-4939-4F82-A0D9-A7960BB61A02}"/>
                  </a:ext>
                </a:extLst>
              </p:cNvPr>
              <p:cNvSpPr>
                <a:spLocks/>
              </p:cNvSpPr>
              <p:nvPr/>
            </p:nvSpPr>
            <p:spPr bwMode="auto">
              <a:xfrm>
                <a:off x="10111281"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613">
                <a:extLst>
                  <a:ext uri="{FF2B5EF4-FFF2-40B4-BE49-F238E27FC236}">
                    <a16:creationId xmlns:a16="http://schemas.microsoft.com/office/drawing/2014/main" id="{3B184273-2959-4C2C-A5DC-ECF6F7B71A16}"/>
                  </a:ext>
                </a:extLst>
              </p:cNvPr>
              <p:cNvSpPr>
                <a:spLocks/>
              </p:cNvSpPr>
              <p:nvPr/>
            </p:nvSpPr>
            <p:spPr bwMode="auto">
              <a:xfrm>
                <a:off x="10437423"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614">
                <a:extLst>
                  <a:ext uri="{FF2B5EF4-FFF2-40B4-BE49-F238E27FC236}">
                    <a16:creationId xmlns:a16="http://schemas.microsoft.com/office/drawing/2014/main" id="{20342063-0C6F-478D-BE2F-C2F2F2A4C410}"/>
                  </a:ext>
                </a:extLst>
              </p:cNvPr>
              <p:cNvSpPr>
                <a:spLocks/>
              </p:cNvSpPr>
              <p:nvPr/>
            </p:nvSpPr>
            <p:spPr bwMode="auto">
              <a:xfrm>
                <a:off x="9889748"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615">
                <a:extLst>
                  <a:ext uri="{FF2B5EF4-FFF2-40B4-BE49-F238E27FC236}">
                    <a16:creationId xmlns:a16="http://schemas.microsoft.com/office/drawing/2014/main" id="{2642C1AB-E156-41A3-8102-CCDC7D5C7538}"/>
                  </a:ext>
                </a:extLst>
              </p:cNvPr>
              <p:cNvSpPr>
                <a:spLocks/>
              </p:cNvSpPr>
              <p:nvPr/>
            </p:nvSpPr>
            <p:spPr bwMode="auto">
              <a:xfrm>
                <a:off x="10218375"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29">
                <a:extLst>
                  <a:ext uri="{FF2B5EF4-FFF2-40B4-BE49-F238E27FC236}">
                    <a16:creationId xmlns:a16="http://schemas.microsoft.com/office/drawing/2014/main" id="{15E342EF-594C-40ED-BD02-FA00FDEB7FE5}"/>
                  </a:ext>
                </a:extLst>
              </p:cNvPr>
              <p:cNvSpPr>
                <a:spLocks/>
              </p:cNvSpPr>
              <p:nvPr/>
            </p:nvSpPr>
            <p:spPr bwMode="auto">
              <a:xfrm>
                <a:off x="10766050"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750A9B30-3E87-451E-B7FA-515A21F8C3C1}"/>
                  </a:ext>
                </a:extLst>
              </p:cNvPr>
              <p:cNvSpPr>
                <a:spLocks/>
              </p:cNvSpPr>
              <p:nvPr/>
            </p:nvSpPr>
            <p:spPr bwMode="auto">
              <a:xfrm>
                <a:off x="10544517"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29">
                <a:extLst>
                  <a:ext uri="{FF2B5EF4-FFF2-40B4-BE49-F238E27FC236}">
                    <a16:creationId xmlns:a16="http://schemas.microsoft.com/office/drawing/2014/main" id="{81C4D18F-EE4A-4AB8-8BC9-9B75BD59BA83}"/>
                  </a:ext>
                </a:extLst>
              </p:cNvPr>
              <p:cNvSpPr>
                <a:spLocks/>
              </p:cNvSpPr>
              <p:nvPr/>
            </p:nvSpPr>
            <p:spPr bwMode="auto">
              <a:xfrm>
                <a:off x="11094678"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30">
                <a:extLst>
                  <a:ext uri="{FF2B5EF4-FFF2-40B4-BE49-F238E27FC236}">
                    <a16:creationId xmlns:a16="http://schemas.microsoft.com/office/drawing/2014/main" id="{A7891A62-8E8F-4E0E-899E-6513249314B2}"/>
                  </a:ext>
                </a:extLst>
              </p:cNvPr>
              <p:cNvSpPr>
                <a:spLocks/>
              </p:cNvSpPr>
              <p:nvPr/>
            </p:nvSpPr>
            <p:spPr bwMode="auto">
              <a:xfrm>
                <a:off x="11420820"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31">
                <a:extLst>
                  <a:ext uri="{FF2B5EF4-FFF2-40B4-BE49-F238E27FC236}">
                    <a16:creationId xmlns:a16="http://schemas.microsoft.com/office/drawing/2014/main" id="{00E609EE-383F-47D1-BBB6-88C1752048E0}"/>
                  </a:ext>
                </a:extLst>
              </p:cNvPr>
              <p:cNvSpPr>
                <a:spLocks/>
              </p:cNvSpPr>
              <p:nvPr/>
            </p:nvSpPr>
            <p:spPr bwMode="auto">
              <a:xfrm>
                <a:off x="10873146"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32">
                <a:extLst>
                  <a:ext uri="{FF2B5EF4-FFF2-40B4-BE49-F238E27FC236}">
                    <a16:creationId xmlns:a16="http://schemas.microsoft.com/office/drawing/2014/main" id="{43880F56-8A98-468F-9D8C-8A7BD657D951}"/>
                  </a:ext>
                </a:extLst>
              </p:cNvPr>
              <p:cNvSpPr>
                <a:spLocks/>
              </p:cNvSpPr>
              <p:nvPr/>
            </p:nvSpPr>
            <p:spPr bwMode="auto">
              <a:xfrm>
                <a:off x="11201773"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622">
                <a:extLst>
                  <a:ext uri="{FF2B5EF4-FFF2-40B4-BE49-F238E27FC236}">
                    <a16:creationId xmlns:a16="http://schemas.microsoft.com/office/drawing/2014/main" id="{03F2895C-ED7D-4020-8FBE-38240651512C}"/>
                  </a:ext>
                </a:extLst>
              </p:cNvPr>
              <p:cNvSpPr>
                <a:spLocks/>
              </p:cNvSpPr>
              <p:nvPr/>
            </p:nvSpPr>
            <p:spPr bwMode="auto">
              <a:xfrm>
                <a:off x="11749448"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623">
                <a:extLst>
                  <a:ext uri="{FF2B5EF4-FFF2-40B4-BE49-F238E27FC236}">
                    <a16:creationId xmlns:a16="http://schemas.microsoft.com/office/drawing/2014/main" id="{ED421EFB-DB69-434B-8A8F-7BB680A90637}"/>
                  </a:ext>
                </a:extLst>
              </p:cNvPr>
              <p:cNvSpPr>
                <a:spLocks/>
              </p:cNvSpPr>
              <p:nvPr/>
            </p:nvSpPr>
            <p:spPr bwMode="auto">
              <a:xfrm>
                <a:off x="11527915"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624">
                <a:extLst>
                  <a:ext uri="{FF2B5EF4-FFF2-40B4-BE49-F238E27FC236}">
                    <a16:creationId xmlns:a16="http://schemas.microsoft.com/office/drawing/2014/main" id="{4F96F98E-85B2-4EFA-AA9F-27DD013FDC7C}"/>
                  </a:ext>
                </a:extLst>
              </p:cNvPr>
              <p:cNvSpPr>
                <a:spLocks/>
              </p:cNvSpPr>
              <p:nvPr/>
            </p:nvSpPr>
            <p:spPr bwMode="auto">
              <a:xfrm>
                <a:off x="11856543"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3" name="Freeform 625">
                <a:extLst>
                  <a:ext uri="{FF2B5EF4-FFF2-40B4-BE49-F238E27FC236}">
                    <a16:creationId xmlns:a16="http://schemas.microsoft.com/office/drawing/2014/main" id="{4B822D5A-03D2-408B-AF2F-7F935EC72DC1}"/>
                  </a:ext>
                </a:extLst>
              </p:cNvPr>
              <p:cNvSpPr>
                <a:spLocks/>
              </p:cNvSpPr>
              <p:nvPr/>
            </p:nvSpPr>
            <p:spPr bwMode="auto">
              <a:xfrm>
                <a:off x="12076775"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29">
                <a:extLst>
                  <a:ext uri="{FF2B5EF4-FFF2-40B4-BE49-F238E27FC236}">
                    <a16:creationId xmlns:a16="http://schemas.microsoft.com/office/drawing/2014/main" id="{6591610D-0432-4DAF-BCC0-BC11055105B7}"/>
                  </a:ext>
                </a:extLst>
              </p:cNvPr>
              <p:cNvSpPr>
                <a:spLocks/>
              </p:cNvSpPr>
              <p:nvPr/>
            </p:nvSpPr>
            <p:spPr bwMode="auto">
              <a:xfrm>
                <a:off x="12405402"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9BE49625-B15B-41CA-9F3E-059DCBD35562}"/>
                  </a:ext>
                </a:extLst>
              </p:cNvPr>
              <p:cNvSpPr>
                <a:spLocks/>
              </p:cNvSpPr>
              <p:nvPr/>
            </p:nvSpPr>
            <p:spPr bwMode="auto">
              <a:xfrm>
                <a:off x="12183869"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29">
                <a:extLst>
                  <a:ext uri="{FF2B5EF4-FFF2-40B4-BE49-F238E27FC236}">
                    <a16:creationId xmlns:a16="http://schemas.microsoft.com/office/drawing/2014/main" id="{2CD41CCF-907F-45AC-8E85-747807ACC650}"/>
                  </a:ext>
                </a:extLst>
              </p:cNvPr>
              <p:cNvSpPr>
                <a:spLocks/>
              </p:cNvSpPr>
              <p:nvPr/>
            </p:nvSpPr>
            <p:spPr bwMode="auto">
              <a:xfrm>
                <a:off x="12734030"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30">
                <a:extLst>
                  <a:ext uri="{FF2B5EF4-FFF2-40B4-BE49-F238E27FC236}">
                    <a16:creationId xmlns:a16="http://schemas.microsoft.com/office/drawing/2014/main" id="{D1B37F58-0AB4-472A-A16E-534B2780E9E4}"/>
                  </a:ext>
                </a:extLst>
              </p:cNvPr>
              <p:cNvSpPr>
                <a:spLocks/>
              </p:cNvSpPr>
              <p:nvPr/>
            </p:nvSpPr>
            <p:spPr bwMode="auto">
              <a:xfrm>
                <a:off x="13060172"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1">
                <a:extLst>
                  <a:ext uri="{FF2B5EF4-FFF2-40B4-BE49-F238E27FC236}">
                    <a16:creationId xmlns:a16="http://schemas.microsoft.com/office/drawing/2014/main" id="{CF24A193-8867-4D9C-B38A-6E1CBFD31065}"/>
                  </a:ext>
                </a:extLst>
              </p:cNvPr>
              <p:cNvSpPr>
                <a:spLocks/>
              </p:cNvSpPr>
              <p:nvPr/>
            </p:nvSpPr>
            <p:spPr bwMode="auto">
              <a:xfrm>
                <a:off x="12512498"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2">
                <a:extLst>
                  <a:ext uri="{FF2B5EF4-FFF2-40B4-BE49-F238E27FC236}">
                    <a16:creationId xmlns:a16="http://schemas.microsoft.com/office/drawing/2014/main" id="{C3CBEFB4-D108-4509-8CD9-1418E5D737D9}"/>
                  </a:ext>
                </a:extLst>
              </p:cNvPr>
              <p:cNvSpPr>
                <a:spLocks/>
              </p:cNvSpPr>
              <p:nvPr/>
            </p:nvSpPr>
            <p:spPr bwMode="auto">
              <a:xfrm>
                <a:off x="12841125"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632">
                <a:extLst>
                  <a:ext uri="{FF2B5EF4-FFF2-40B4-BE49-F238E27FC236}">
                    <a16:creationId xmlns:a16="http://schemas.microsoft.com/office/drawing/2014/main" id="{AE7A6509-FE8C-440B-858E-5EAB541AC68E}"/>
                  </a:ext>
                </a:extLst>
              </p:cNvPr>
              <p:cNvSpPr>
                <a:spLocks/>
              </p:cNvSpPr>
              <p:nvPr/>
            </p:nvSpPr>
            <p:spPr bwMode="auto">
              <a:xfrm>
                <a:off x="13388800"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633">
                <a:extLst>
                  <a:ext uri="{FF2B5EF4-FFF2-40B4-BE49-F238E27FC236}">
                    <a16:creationId xmlns:a16="http://schemas.microsoft.com/office/drawing/2014/main" id="{98820C42-5FFA-4CF1-8A78-2C96FD7B95BB}"/>
                  </a:ext>
                </a:extLst>
              </p:cNvPr>
              <p:cNvSpPr>
                <a:spLocks/>
              </p:cNvSpPr>
              <p:nvPr/>
            </p:nvSpPr>
            <p:spPr bwMode="auto">
              <a:xfrm>
                <a:off x="13714941" y="452017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634">
                <a:extLst>
                  <a:ext uri="{FF2B5EF4-FFF2-40B4-BE49-F238E27FC236}">
                    <a16:creationId xmlns:a16="http://schemas.microsoft.com/office/drawing/2014/main" id="{27FAB4E8-0A77-4053-8CC4-BD4E7BD1C33E}"/>
                  </a:ext>
                </a:extLst>
              </p:cNvPr>
              <p:cNvSpPr>
                <a:spLocks/>
              </p:cNvSpPr>
              <p:nvPr/>
            </p:nvSpPr>
            <p:spPr bwMode="auto">
              <a:xfrm>
                <a:off x="13167267" y="451644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635">
                <a:extLst>
                  <a:ext uri="{FF2B5EF4-FFF2-40B4-BE49-F238E27FC236}">
                    <a16:creationId xmlns:a16="http://schemas.microsoft.com/office/drawing/2014/main" id="{714ADC99-7F47-4EEB-BF65-7179B372E8B3}"/>
                  </a:ext>
                </a:extLst>
              </p:cNvPr>
              <p:cNvSpPr>
                <a:spLocks/>
              </p:cNvSpPr>
              <p:nvPr/>
            </p:nvSpPr>
            <p:spPr bwMode="auto">
              <a:xfrm>
                <a:off x="13495895" y="451644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EC5401E7-A6A2-4C97-95D3-5B2EBF8810F4}"/>
                </a:ext>
              </a:extLst>
            </p:cNvPr>
            <p:cNvGrpSpPr/>
            <p:nvPr/>
          </p:nvGrpSpPr>
          <p:grpSpPr>
            <a:xfrm>
              <a:off x="4994489" y="5694149"/>
              <a:ext cx="7099037" cy="176637"/>
              <a:chOff x="6615904" y="4814219"/>
              <a:chExt cx="7099037" cy="176637"/>
            </a:xfrm>
          </p:grpSpPr>
          <p:sp>
            <p:nvSpPr>
              <p:cNvPr id="288" name="Freeform 29">
                <a:extLst>
                  <a:ext uri="{FF2B5EF4-FFF2-40B4-BE49-F238E27FC236}">
                    <a16:creationId xmlns:a16="http://schemas.microsoft.com/office/drawing/2014/main" id="{30A87332-0F12-4F90-BB85-AEB71B14E965}"/>
                  </a:ext>
                </a:extLst>
              </p:cNvPr>
              <p:cNvSpPr>
                <a:spLocks/>
              </p:cNvSpPr>
              <p:nvPr/>
            </p:nvSpPr>
            <p:spPr bwMode="auto">
              <a:xfrm flipH="1">
                <a:off x="6942045" y="48179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30">
                <a:extLst>
                  <a:ext uri="{FF2B5EF4-FFF2-40B4-BE49-F238E27FC236}">
                    <a16:creationId xmlns:a16="http://schemas.microsoft.com/office/drawing/2014/main" id="{E0F68B63-8492-4BEA-8EFE-CD51F4C4ABF3}"/>
                  </a:ext>
                </a:extLst>
              </p:cNvPr>
              <p:cNvSpPr>
                <a:spLocks/>
              </p:cNvSpPr>
              <p:nvPr/>
            </p:nvSpPr>
            <p:spPr bwMode="auto">
              <a:xfrm flipH="1">
                <a:off x="6615904" y="48179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1">
                <a:extLst>
                  <a:ext uri="{FF2B5EF4-FFF2-40B4-BE49-F238E27FC236}">
                    <a16:creationId xmlns:a16="http://schemas.microsoft.com/office/drawing/2014/main" id="{76B16932-BF29-46E6-8031-0359D72905FF}"/>
                  </a:ext>
                </a:extLst>
              </p:cNvPr>
              <p:cNvSpPr>
                <a:spLocks/>
              </p:cNvSpPr>
              <p:nvPr/>
            </p:nvSpPr>
            <p:spPr bwMode="auto">
              <a:xfrm flipH="1">
                <a:off x="7049139" y="4814219"/>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2">
                <a:extLst>
                  <a:ext uri="{FF2B5EF4-FFF2-40B4-BE49-F238E27FC236}">
                    <a16:creationId xmlns:a16="http://schemas.microsoft.com/office/drawing/2014/main" id="{2D2BB1D8-66C5-4A12-85A4-815AA043EDB7}"/>
                  </a:ext>
                </a:extLst>
              </p:cNvPr>
              <p:cNvSpPr>
                <a:spLocks/>
              </p:cNvSpPr>
              <p:nvPr/>
            </p:nvSpPr>
            <p:spPr bwMode="auto">
              <a:xfrm flipH="1">
                <a:off x="6722999" y="4814219"/>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0">
                <a:extLst>
                  <a:ext uri="{FF2B5EF4-FFF2-40B4-BE49-F238E27FC236}">
                    <a16:creationId xmlns:a16="http://schemas.microsoft.com/office/drawing/2014/main" id="{51884E06-63F9-4B8B-8249-D2E7260F4C9C}"/>
                  </a:ext>
                </a:extLst>
              </p:cNvPr>
              <p:cNvSpPr>
                <a:spLocks/>
              </p:cNvSpPr>
              <p:nvPr/>
            </p:nvSpPr>
            <p:spPr bwMode="auto">
              <a:xfrm flipH="1">
                <a:off x="11856543"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32">
                <a:extLst>
                  <a:ext uri="{FF2B5EF4-FFF2-40B4-BE49-F238E27FC236}">
                    <a16:creationId xmlns:a16="http://schemas.microsoft.com/office/drawing/2014/main" id="{A0D4B7DE-0089-4056-A763-3FA80AAA1927}"/>
                  </a:ext>
                </a:extLst>
              </p:cNvPr>
              <p:cNvSpPr>
                <a:spLocks/>
              </p:cNvSpPr>
              <p:nvPr/>
            </p:nvSpPr>
            <p:spPr bwMode="auto">
              <a:xfrm flipH="1">
                <a:off x="11963638"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643">
                <a:extLst>
                  <a:ext uri="{FF2B5EF4-FFF2-40B4-BE49-F238E27FC236}">
                    <a16:creationId xmlns:a16="http://schemas.microsoft.com/office/drawing/2014/main" id="{F199DDB4-BE4A-42B5-9067-1675952ABB47}"/>
                  </a:ext>
                </a:extLst>
              </p:cNvPr>
              <p:cNvSpPr>
                <a:spLocks/>
              </p:cNvSpPr>
              <p:nvPr/>
            </p:nvSpPr>
            <p:spPr bwMode="auto">
              <a:xfrm flipH="1">
                <a:off x="11527916"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644">
                <a:extLst>
                  <a:ext uri="{FF2B5EF4-FFF2-40B4-BE49-F238E27FC236}">
                    <a16:creationId xmlns:a16="http://schemas.microsoft.com/office/drawing/2014/main" id="{30DE269D-7925-4F14-A9B0-0F66347121AE}"/>
                  </a:ext>
                </a:extLst>
              </p:cNvPr>
              <p:cNvSpPr>
                <a:spLocks/>
              </p:cNvSpPr>
              <p:nvPr/>
            </p:nvSpPr>
            <p:spPr bwMode="auto">
              <a:xfrm flipH="1">
                <a:off x="11201774"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645">
                <a:extLst>
                  <a:ext uri="{FF2B5EF4-FFF2-40B4-BE49-F238E27FC236}">
                    <a16:creationId xmlns:a16="http://schemas.microsoft.com/office/drawing/2014/main" id="{8FF13245-C91F-4EC9-AF5C-1A0E125AECC0}"/>
                  </a:ext>
                </a:extLst>
              </p:cNvPr>
              <p:cNvSpPr>
                <a:spLocks/>
              </p:cNvSpPr>
              <p:nvPr/>
            </p:nvSpPr>
            <p:spPr bwMode="auto">
              <a:xfrm flipH="1">
                <a:off x="11635008"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646">
                <a:extLst>
                  <a:ext uri="{FF2B5EF4-FFF2-40B4-BE49-F238E27FC236}">
                    <a16:creationId xmlns:a16="http://schemas.microsoft.com/office/drawing/2014/main" id="{44070265-C932-40EA-9E11-3502CD505CE0}"/>
                  </a:ext>
                </a:extLst>
              </p:cNvPr>
              <p:cNvSpPr>
                <a:spLocks/>
              </p:cNvSpPr>
              <p:nvPr/>
            </p:nvSpPr>
            <p:spPr bwMode="auto">
              <a:xfrm flipH="1">
                <a:off x="11308869"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29">
                <a:extLst>
                  <a:ext uri="{FF2B5EF4-FFF2-40B4-BE49-F238E27FC236}">
                    <a16:creationId xmlns:a16="http://schemas.microsoft.com/office/drawing/2014/main" id="{035A3EA5-8D6A-4E82-B24B-D89E388ADC2E}"/>
                  </a:ext>
                </a:extLst>
              </p:cNvPr>
              <p:cNvSpPr>
                <a:spLocks/>
              </p:cNvSpPr>
              <p:nvPr/>
            </p:nvSpPr>
            <p:spPr bwMode="auto">
              <a:xfrm flipH="1">
                <a:off x="10873146"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71421972-36AE-414A-B544-190A48EB474B}"/>
                  </a:ext>
                </a:extLst>
              </p:cNvPr>
              <p:cNvSpPr>
                <a:spLocks/>
              </p:cNvSpPr>
              <p:nvPr/>
            </p:nvSpPr>
            <p:spPr bwMode="auto">
              <a:xfrm flipH="1">
                <a:off x="10980240"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29">
                <a:extLst>
                  <a:ext uri="{FF2B5EF4-FFF2-40B4-BE49-F238E27FC236}">
                    <a16:creationId xmlns:a16="http://schemas.microsoft.com/office/drawing/2014/main" id="{B2874118-4FE0-48E4-AA8F-5CB2518F5B67}"/>
                  </a:ext>
                </a:extLst>
              </p:cNvPr>
              <p:cNvSpPr>
                <a:spLocks/>
              </p:cNvSpPr>
              <p:nvPr/>
            </p:nvSpPr>
            <p:spPr bwMode="auto">
              <a:xfrm flipH="1">
                <a:off x="10544518"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30">
                <a:extLst>
                  <a:ext uri="{FF2B5EF4-FFF2-40B4-BE49-F238E27FC236}">
                    <a16:creationId xmlns:a16="http://schemas.microsoft.com/office/drawing/2014/main" id="{7924C9F4-A844-4F16-8D4C-2EC93D3741DF}"/>
                  </a:ext>
                </a:extLst>
              </p:cNvPr>
              <p:cNvSpPr>
                <a:spLocks/>
              </p:cNvSpPr>
              <p:nvPr/>
            </p:nvSpPr>
            <p:spPr bwMode="auto">
              <a:xfrm flipH="1">
                <a:off x="10218376"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1">
                <a:extLst>
                  <a:ext uri="{FF2B5EF4-FFF2-40B4-BE49-F238E27FC236}">
                    <a16:creationId xmlns:a16="http://schemas.microsoft.com/office/drawing/2014/main" id="{376BCEAE-AE93-4599-BD0D-BB2D2926BA49}"/>
                  </a:ext>
                </a:extLst>
              </p:cNvPr>
              <p:cNvSpPr>
                <a:spLocks/>
              </p:cNvSpPr>
              <p:nvPr/>
            </p:nvSpPr>
            <p:spPr bwMode="auto">
              <a:xfrm flipH="1">
                <a:off x="10651611"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2">
                <a:extLst>
                  <a:ext uri="{FF2B5EF4-FFF2-40B4-BE49-F238E27FC236}">
                    <a16:creationId xmlns:a16="http://schemas.microsoft.com/office/drawing/2014/main" id="{1050F55F-2B16-4E99-81F8-16F56A7ADAD9}"/>
                  </a:ext>
                </a:extLst>
              </p:cNvPr>
              <p:cNvSpPr>
                <a:spLocks/>
              </p:cNvSpPr>
              <p:nvPr/>
            </p:nvSpPr>
            <p:spPr bwMode="auto">
              <a:xfrm flipH="1">
                <a:off x="10325471"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29">
                <a:extLst>
                  <a:ext uri="{FF2B5EF4-FFF2-40B4-BE49-F238E27FC236}">
                    <a16:creationId xmlns:a16="http://schemas.microsoft.com/office/drawing/2014/main" id="{96C23DE2-F4EF-44B5-91B2-3F656833F1B7}"/>
                  </a:ext>
                </a:extLst>
              </p:cNvPr>
              <p:cNvSpPr>
                <a:spLocks/>
              </p:cNvSpPr>
              <p:nvPr/>
            </p:nvSpPr>
            <p:spPr bwMode="auto">
              <a:xfrm flipH="1">
                <a:off x="9889748"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30">
                <a:extLst>
                  <a:ext uri="{FF2B5EF4-FFF2-40B4-BE49-F238E27FC236}">
                    <a16:creationId xmlns:a16="http://schemas.microsoft.com/office/drawing/2014/main" id="{FA0F055D-045F-4A67-9257-D2013FA70443}"/>
                  </a:ext>
                </a:extLst>
              </p:cNvPr>
              <p:cNvSpPr>
                <a:spLocks/>
              </p:cNvSpPr>
              <p:nvPr/>
            </p:nvSpPr>
            <p:spPr bwMode="auto">
              <a:xfrm flipH="1">
                <a:off x="9563607"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31">
                <a:extLst>
                  <a:ext uri="{FF2B5EF4-FFF2-40B4-BE49-F238E27FC236}">
                    <a16:creationId xmlns:a16="http://schemas.microsoft.com/office/drawing/2014/main" id="{FE0E53F3-7AF9-4A5F-9969-98D144E1F384}"/>
                  </a:ext>
                </a:extLst>
              </p:cNvPr>
              <p:cNvSpPr>
                <a:spLocks/>
              </p:cNvSpPr>
              <p:nvPr/>
            </p:nvSpPr>
            <p:spPr bwMode="auto">
              <a:xfrm flipH="1">
                <a:off x="9996843"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32">
                <a:extLst>
                  <a:ext uri="{FF2B5EF4-FFF2-40B4-BE49-F238E27FC236}">
                    <a16:creationId xmlns:a16="http://schemas.microsoft.com/office/drawing/2014/main" id="{75544178-5CA7-4E75-B9F7-8DD0F801C3A0}"/>
                  </a:ext>
                </a:extLst>
              </p:cNvPr>
              <p:cNvSpPr>
                <a:spLocks/>
              </p:cNvSpPr>
              <p:nvPr/>
            </p:nvSpPr>
            <p:spPr bwMode="auto">
              <a:xfrm flipH="1">
                <a:off x="9670702"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29">
                <a:extLst>
                  <a:ext uri="{FF2B5EF4-FFF2-40B4-BE49-F238E27FC236}">
                    <a16:creationId xmlns:a16="http://schemas.microsoft.com/office/drawing/2014/main" id="{4F99461E-B2F1-4F4E-8491-29FC8A760181}"/>
                  </a:ext>
                </a:extLst>
              </p:cNvPr>
              <p:cNvSpPr>
                <a:spLocks/>
              </p:cNvSpPr>
              <p:nvPr/>
            </p:nvSpPr>
            <p:spPr bwMode="auto">
              <a:xfrm flipH="1">
                <a:off x="9234979"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30">
                <a:extLst>
                  <a:ext uri="{FF2B5EF4-FFF2-40B4-BE49-F238E27FC236}">
                    <a16:creationId xmlns:a16="http://schemas.microsoft.com/office/drawing/2014/main" id="{B6E76E36-3DCF-4BBB-B8D1-0DB15CC27F6B}"/>
                  </a:ext>
                </a:extLst>
              </p:cNvPr>
              <p:cNvSpPr>
                <a:spLocks/>
              </p:cNvSpPr>
              <p:nvPr/>
            </p:nvSpPr>
            <p:spPr bwMode="auto">
              <a:xfrm flipH="1">
                <a:off x="8908838"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E47F1CBF-F8FE-47CB-8E06-A4655AE8D32F}"/>
                  </a:ext>
                </a:extLst>
              </p:cNvPr>
              <p:cNvSpPr>
                <a:spLocks/>
              </p:cNvSpPr>
              <p:nvPr/>
            </p:nvSpPr>
            <p:spPr bwMode="auto">
              <a:xfrm flipH="1">
                <a:off x="9342074"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32">
                <a:extLst>
                  <a:ext uri="{FF2B5EF4-FFF2-40B4-BE49-F238E27FC236}">
                    <a16:creationId xmlns:a16="http://schemas.microsoft.com/office/drawing/2014/main" id="{D387F6CC-C3A1-4507-818D-DAED5E8761C8}"/>
                  </a:ext>
                </a:extLst>
              </p:cNvPr>
              <p:cNvSpPr>
                <a:spLocks/>
              </p:cNvSpPr>
              <p:nvPr/>
            </p:nvSpPr>
            <p:spPr bwMode="auto">
              <a:xfrm flipH="1">
                <a:off x="9015933"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29">
                <a:extLst>
                  <a:ext uri="{FF2B5EF4-FFF2-40B4-BE49-F238E27FC236}">
                    <a16:creationId xmlns:a16="http://schemas.microsoft.com/office/drawing/2014/main" id="{DB1FD757-7ECA-4237-8473-97EF0DCC151D}"/>
                  </a:ext>
                </a:extLst>
              </p:cNvPr>
              <p:cNvSpPr>
                <a:spLocks/>
              </p:cNvSpPr>
              <p:nvPr/>
            </p:nvSpPr>
            <p:spPr bwMode="auto">
              <a:xfrm flipH="1">
                <a:off x="8580211"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0">
                <a:extLst>
                  <a:ext uri="{FF2B5EF4-FFF2-40B4-BE49-F238E27FC236}">
                    <a16:creationId xmlns:a16="http://schemas.microsoft.com/office/drawing/2014/main" id="{023E881E-3050-4743-914E-8048DFD81438}"/>
                  </a:ext>
                </a:extLst>
              </p:cNvPr>
              <p:cNvSpPr>
                <a:spLocks/>
              </p:cNvSpPr>
              <p:nvPr/>
            </p:nvSpPr>
            <p:spPr bwMode="auto">
              <a:xfrm flipH="1">
                <a:off x="8254070"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1">
                <a:extLst>
                  <a:ext uri="{FF2B5EF4-FFF2-40B4-BE49-F238E27FC236}">
                    <a16:creationId xmlns:a16="http://schemas.microsoft.com/office/drawing/2014/main" id="{98CBA6AB-7CEF-4915-BFEC-B59C1DC01093}"/>
                  </a:ext>
                </a:extLst>
              </p:cNvPr>
              <p:cNvSpPr>
                <a:spLocks/>
              </p:cNvSpPr>
              <p:nvPr/>
            </p:nvSpPr>
            <p:spPr bwMode="auto">
              <a:xfrm flipH="1">
                <a:off x="8687305"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32">
                <a:extLst>
                  <a:ext uri="{FF2B5EF4-FFF2-40B4-BE49-F238E27FC236}">
                    <a16:creationId xmlns:a16="http://schemas.microsoft.com/office/drawing/2014/main" id="{B8EDB3BB-FD7F-4FEA-858E-DF22B109E1EF}"/>
                  </a:ext>
                </a:extLst>
              </p:cNvPr>
              <p:cNvSpPr>
                <a:spLocks/>
              </p:cNvSpPr>
              <p:nvPr/>
            </p:nvSpPr>
            <p:spPr bwMode="auto">
              <a:xfrm flipH="1">
                <a:off x="8361164"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665">
                <a:extLst>
                  <a:ext uri="{FF2B5EF4-FFF2-40B4-BE49-F238E27FC236}">
                    <a16:creationId xmlns:a16="http://schemas.microsoft.com/office/drawing/2014/main" id="{3544EEBB-5CB3-419C-A25A-30AA4041EFB4}"/>
                  </a:ext>
                </a:extLst>
              </p:cNvPr>
              <p:cNvSpPr>
                <a:spLocks/>
              </p:cNvSpPr>
              <p:nvPr/>
            </p:nvSpPr>
            <p:spPr bwMode="auto">
              <a:xfrm flipH="1">
                <a:off x="7925442"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666">
                <a:extLst>
                  <a:ext uri="{FF2B5EF4-FFF2-40B4-BE49-F238E27FC236}">
                    <a16:creationId xmlns:a16="http://schemas.microsoft.com/office/drawing/2014/main" id="{9BB75E25-3EEF-49AB-BBCA-21D4DFADEFD5}"/>
                  </a:ext>
                </a:extLst>
              </p:cNvPr>
              <p:cNvSpPr>
                <a:spLocks/>
              </p:cNvSpPr>
              <p:nvPr/>
            </p:nvSpPr>
            <p:spPr bwMode="auto">
              <a:xfrm flipH="1">
                <a:off x="7599300"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667">
                <a:extLst>
                  <a:ext uri="{FF2B5EF4-FFF2-40B4-BE49-F238E27FC236}">
                    <a16:creationId xmlns:a16="http://schemas.microsoft.com/office/drawing/2014/main" id="{AE843E1E-1090-4F0E-9235-9D2F50828777}"/>
                  </a:ext>
                </a:extLst>
              </p:cNvPr>
              <p:cNvSpPr>
                <a:spLocks/>
              </p:cNvSpPr>
              <p:nvPr/>
            </p:nvSpPr>
            <p:spPr bwMode="auto">
              <a:xfrm flipH="1">
                <a:off x="8032535"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9" name="Freeform 668">
                <a:extLst>
                  <a:ext uri="{FF2B5EF4-FFF2-40B4-BE49-F238E27FC236}">
                    <a16:creationId xmlns:a16="http://schemas.microsoft.com/office/drawing/2014/main" id="{5ACB681F-B72B-491B-9875-72CA379105EE}"/>
                  </a:ext>
                </a:extLst>
              </p:cNvPr>
              <p:cNvSpPr>
                <a:spLocks/>
              </p:cNvSpPr>
              <p:nvPr/>
            </p:nvSpPr>
            <p:spPr bwMode="auto">
              <a:xfrm flipH="1">
                <a:off x="7706395"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29">
                <a:extLst>
                  <a:ext uri="{FF2B5EF4-FFF2-40B4-BE49-F238E27FC236}">
                    <a16:creationId xmlns:a16="http://schemas.microsoft.com/office/drawing/2014/main" id="{05EE6001-EEC4-436A-A0C2-AF02ED83F995}"/>
                  </a:ext>
                </a:extLst>
              </p:cNvPr>
              <p:cNvSpPr>
                <a:spLocks/>
              </p:cNvSpPr>
              <p:nvPr/>
            </p:nvSpPr>
            <p:spPr bwMode="auto">
              <a:xfrm flipH="1">
                <a:off x="7270672"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3FB0295A-05F0-4536-BFF1-E06B2FBBA119}"/>
                  </a:ext>
                </a:extLst>
              </p:cNvPr>
              <p:cNvSpPr>
                <a:spLocks/>
              </p:cNvSpPr>
              <p:nvPr/>
            </p:nvSpPr>
            <p:spPr bwMode="auto">
              <a:xfrm flipH="1">
                <a:off x="7377766"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0">
                <a:extLst>
                  <a:ext uri="{FF2B5EF4-FFF2-40B4-BE49-F238E27FC236}">
                    <a16:creationId xmlns:a16="http://schemas.microsoft.com/office/drawing/2014/main" id="{F9256B35-9639-4F4B-94B0-B6D511091047}"/>
                  </a:ext>
                </a:extLst>
              </p:cNvPr>
              <p:cNvSpPr>
                <a:spLocks/>
              </p:cNvSpPr>
              <p:nvPr/>
            </p:nvSpPr>
            <p:spPr bwMode="auto">
              <a:xfrm flipH="1">
                <a:off x="13495894"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32">
                <a:extLst>
                  <a:ext uri="{FF2B5EF4-FFF2-40B4-BE49-F238E27FC236}">
                    <a16:creationId xmlns:a16="http://schemas.microsoft.com/office/drawing/2014/main" id="{FAA0C9F5-7C3D-47E1-9E0F-1E292CEA4BE2}"/>
                  </a:ext>
                </a:extLst>
              </p:cNvPr>
              <p:cNvSpPr>
                <a:spLocks/>
              </p:cNvSpPr>
              <p:nvPr/>
            </p:nvSpPr>
            <p:spPr bwMode="auto">
              <a:xfrm flipH="1">
                <a:off x="13602989"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673">
                <a:extLst>
                  <a:ext uri="{FF2B5EF4-FFF2-40B4-BE49-F238E27FC236}">
                    <a16:creationId xmlns:a16="http://schemas.microsoft.com/office/drawing/2014/main" id="{B2780AD6-F463-49FB-B5B2-D23A3B3E6807}"/>
                  </a:ext>
                </a:extLst>
              </p:cNvPr>
              <p:cNvSpPr>
                <a:spLocks/>
              </p:cNvSpPr>
              <p:nvPr/>
            </p:nvSpPr>
            <p:spPr bwMode="auto">
              <a:xfrm flipH="1">
                <a:off x="13167267"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674">
                <a:extLst>
                  <a:ext uri="{FF2B5EF4-FFF2-40B4-BE49-F238E27FC236}">
                    <a16:creationId xmlns:a16="http://schemas.microsoft.com/office/drawing/2014/main" id="{0A390776-9369-4287-9170-7A296F94AEE0}"/>
                  </a:ext>
                </a:extLst>
              </p:cNvPr>
              <p:cNvSpPr>
                <a:spLocks/>
              </p:cNvSpPr>
              <p:nvPr/>
            </p:nvSpPr>
            <p:spPr bwMode="auto">
              <a:xfrm flipH="1">
                <a:off x="12841125"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675">
                <a:extLst>
                  <a:ext uri="{FF2B5EF4-FFF2-40B4-BE49-F238E27FC236}">
                    <a16:creationId xmlns:a16="http://schemas.microsoft.com/office/drawing/2014/main" id="{E1A9C5EE-D567-4FB3-870C-2082B516F36D}"/>
                  </a:ext>
                </a:extLst>
              </p:cNvPr>
              <p:cNvSpPr>
                <a:spLocks/>
              </p:cNvSpPr>
              <p:nvPr/>
            </p:nvSpPr>
            <p:spPr bwMode="auto">
              <a:xfrm flipH="1">
                <a:off x="13274359"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676">
                <a:extLst>
                  <a:ext uri="{FF2B5EF4-FFF2-40B4-BE49-F238E27FC236}">
                    <a16:creationId xmlns:a16="http://schemas.microsoft.com/office/drawing/2014/main" id="{29D61131-8AF0-4E46-BFFD-ADE767C0B3E6}"/>
                  </a:ext>
                </a:extLst>
              </p:cNvPr>
              <p:cNvSpPr>
                <a:spLocks/>
              </p:cNvSpPr>
              <p:nvPr/>
            </p:nvSpPr>
            <p:spPr bwMode="auto">
              <a:xfrm flipH="1">
                <a:off x="12948220" y="48142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29">
                <a:extLst>
                  <a:ext uri="{FF2B5EF4-FFF2-40B4-BE49-F238E27FC236}">
                    <a16:creationId xmlns:a16="http://schemas.microsoft.com/office/drawing/2014/main" id="{77D48AE9-88DC-45E0-BC36-E0F4214AB143}"/>
                  </a:ext>
                </a:extLst>
              </p:cNvPr>
              <p:cNvSpPr>
                <a:spLocks/>
              </p:cNvSpPr>
              <p:nvPr/>
            </p:nvSpPr>
            <p:spPr bwMode="auto">
              <a:xfrm flipH="1">
                <a:off x="12512497"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9E39BD05-3794-481D-A2BD-B66ADEC995FB}"/>
                  </a:ext>
                </a:extLst>
              </p:cNvPr>
              <p:cNvSpPr>
                <a:spLocks/>
              </p:cNvSpPr>
              <p:nvPr/>
            </p:nvSpPr>
            <p:spPr bwMode="auto">
              <a:xfrm flipH="1">
                <a:off x="12619591"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29">
                <a:extLst>
                  <a:ext uri="{FF2B5EF4-FFF2-40B4-BE49-F238E27FC236}">
                    <a16:creationId xmlns:a16="http://schemas.microsoft.com/office/drawing/2014/main" id="{F137827E-077D-4CE8-B8D6-04C0459FF230}"/>
                  </a:ext>
                </a:extLst>
              </p:cNvPr>
              <p:cNvSpPr>
                <a:spLocks/>
              </p:cNvSpPr>
              <p:nvPr/>
            </p:nvSpPr>
            <p:spPr bwMode="auto">
              <a:xfrm flipH="1">
                <a:off x="12183869" y="481794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31">
                <a:extLst>
                  <a:ext uri="{FF2B5EF4-FFF2-40B4-BE49-F238E27FC236}">
                    <a16:creationId xmlns:a16="http://schemas.microsoft.com/office/drawing/2014/main" id="{6F5F16DE-523F-4877-9465-FEE9DD1449D2}"/>
                  </a:ext>
                </a:extLst>
              </p:cNvPr>
              <p:cNvSpPr>
                <a:spLocks/>
              </p:cNvSpPr>
              <p:nvPr/>
            </p:nvSpPr>
            <p:spPr bwMode="auto">
              <a:xfrm flipH="1">
                <a:off x="12290962" y="48142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9" name="Group 8">
              <a:extLst>
                <a:ext uri="{FF2B5EF4-FFF2-40B4-BE49-F238E27FC236}">
                  <a16:creationId xmlns:a16="http://schemas.microsoft.com/office/drawing/2014/main" id="{C7280F55-AE1C-4E9C-AF75-E376C5AF4BF6}"/>
                </a:ext>
              </a:extLst>
            </p:cNvPr>
            <p:cNvGrpSpPr/>
            <p:nvPr/>
          </p:nvGrpSpPr>
          <p:grpSpPr>
            <a:xfrm>
              <a:off x="5870790" y="4814618"/>
              <a:ext cx="6217878" cy="176637"/>
              <a:chOff x="7492205" y="3934688"/>
              <a:chExt cx="6217878" cy="176637"/>
            </a:xfrm>
          </p:grpSpPr>
          <p:sp>
            <p:nvSpPr>
              <p:cNvPr id="249" name="Freeform 29">
                <a:extLst>
                  <a:ext uri="{FF2B5EF4-FFF2-40B4-BE49-F238E27FC236}">
                    <a16:creationId xmlns:a16="http://schemas.microsoft.com/office/drawing/2014/main" id="{7560E279-1570-434E-B7F6-755E7C465330}"/>
                  </a:ext>
                </a:extLst>
              </p:cNvPr>
              <p:cNvSpPr>
                <a:spLocks/>
              </p:cNvSpPr>
              <p:nvPr/>
            </p:nvSpPr>
            <p:spPr bwMode="auto">
              <a:xfrm>
                <a:off x="7492205"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0">
                <a:extLst>
                  <a:ext uri="{FF2B5EF4-FFF2-40B4-BE49-F238E27FC236}">
                    <a16:creationId xmlns:a16="http://schemas.microsoft.com/office/drawing/2014/main" id="{A287FA65-341C-47EF-998E-F48C05EF7010}"/>
                  </a:ext>
                </a:extLst>
              </p:cNvPr>
              <p:cNvSpPr>
                <a:spLocks/>
              </p:cNvSpPr>
              <p:nvPr/>
            </p:nvSpPr>
            <p:spPr bwMode="auto">
              <a:xfrm>
                <a:off x="7818346"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32">
                <a:extLst>
                  <a:ext uri="{FF2B5EF4-FFF2-40B4-BE49-F238E27FC236}">
                    <a16:creationId xmlns:a16="http://schemas.microsoft.com/office/drawing/2014/main" id="{48A8BD61-95A8-440A-B1DE-1614CDEF939C}"/>
                  </a:ext>
                </a:extLst>
              </p:cNvPr>
              <p:cNvSpPr>
                <a:spLocks/>
              </p:cNvSpPr>
              <p:nvPr/>
            </p:nvSpPr>
            <p:spPr bwMode="auto">
              <a:xfrm>
                <a:off x="7599300"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29">
                <a:extLst>
                  <a:ext uri="{FF2B5EF4-FFF2-40B4-BE49-F238E27FC236}">
                    <a16:creationId xmlns:a16="http://schemas.microsoft.com/office/drawing/2014/main" id="{9B85D8D1-B99E-445A-950A-A63B6CBF9CEC}"/>
                  </a:ext>
                </a:extLst>
              </p:cNvPr>
              <p:cNvSpPr>
                <a:spLocks/>
              </p:cNvSpPr>
              <p:nvPr/>
            </p:nvSpPr>
            <p:spPr bwMode="auto">
              <a:xfrm>
                <a:off x="8146975"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0">
                <a:extLst>
                  <a:ext uri="{FF2B5EF4-FFF2-40B4-BE49-F238E27FC236}">
                    <a16:creationId xmlns:a16="http://schemas.microsoft.com/office/drawing/2014/main" id="{E6C34199-B159-4810-BB20-4E5BA5F86BC9}"/>
                  </a:ext>
                </a:extLst>
              </p:cNvPr>
              <p:cNvSpPr>
                <a:spLocks/>
              </p:cNvSpPr>
              <p:nvPr/>
            </p:nvSpPr>
            <p:spPr bwMode="auto">
              <a:xfrm>
                <a:off x="8473115"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1">
                <a:extLst>
                  <a:ext uri="{FF2B5EF4-FFF2-40B4-BE49-F238E27FC236}">
                    <a16:creationId xmlns:a16="http://schemas.microsoft.com/office/drawing/2014/main" id="{CAA504B2-19C5-4D57-97DF-0DD4F5E99518}"/>
                  </a:ext>
                </a:extLst>
              </p:cNvPr>
              <p:cNvSpPr>
                <a:spLocks/>
              </p:cNvSpPr>
              <p:nvPr/>
            </p:nvSpPr>
            <p:spPr bwMode="auto">
              <a:xfrm>
                <a:off x="7925441"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2">
                <a:extLst>
                  <a:ext uri="{FF2B5EF4-FFF2-40B4-BE49-F238E27FC236}">
                    <a16:creationId xmlns:a16="http://schemas.microsoft.com/office/drawing/2014/main" id="{60939141-3265-47CB-BE5B-7865D4151560}"/>
                  </a:ext>
                </a:extLst>
              </p:cNvPr>
              <p:cNvSpPr>
                <a:spLocks/>
              </p:cNvSpPr>
              <p:nvPr/>
            </p:nvSpPr>
            <p:spPr bwMode="auto">
              <a:xfrm>
                <a:off x="8254070"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29">
                <a:extLst>
                  <a:ext uri="{FF2B5EF4-FFF2-40B4-BE49-F238E27FC236}">
                    <a16:creationId xmlns:a16="http://schemas.microsoft.com/office/drawing/2014/main" id="{82D9309C-018B-4E7E-8B7E-C1895F334CDC}"/>
                  </a:ext>
                </a:extLst>
              </p:cNvPr>
              <p:cNvSpPr>
                <a:spLocks/>
              </p:cNvSpPr>
              <p:nvPr/>
            </p:nvSpPr>
            <p:spPr bwMode="auto">
              <a:xfrm>
                <a:off x="8801743"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0">
                <a:extLst>
                  <a:ext uri="{FF2B5EF4-FFF2-40B4-BE49-F238E27FC236}">
                    <a16:creationId xmlns:a16="http://schemas.microsoft.com/office/drawing/2014/main" id="{6F2F6B94-3A4D-4406-B58C-550A1C5741A9}"/>
                  </a:ext>
                </a:extLst>
              </p:cNvPr>
              <p:cNvSpPr>
                <a:spLocks/>
              </p:cNvSpPr>
              <p:nvPr/>
            </p:nvSpPr>
            <p:spPr bwMode="auto">
              <a:xfrm>
                <a:off x="9127884"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31">
                <a:extLst>
                  <a:ext uri="{FF2B5EF4-FFF2-40B4-BE49-F238E27FC236}">
                    <a16:creationId xmlns:a16="http://schemas.microsoft.com/office/drawing/2014/main" id="{8BB809F5-D161-4A39-B3DA-53D26DA30EE9}"/>
                  </a:ext>
                </a:extLst>
              </p:cNvPr>
              <p:cNvSpPr>
                <a:spLocks/>
              </p:cNvSpPr>
              <p:nvPr/>
            </p:nvSpPr>
            <p:spPr bwMode="auto">
              <a:xfrm>
                <a:off x="8580210"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2">
                <a:extLst>
                  <a:ext uri="{FF2B5EF4-FFF2-40B4-BE49-F238E27FC236}">
                    <a16:creationId xmlns:a16="http://schemas.microsoft.com/office/drawing/2014/main" id="{5FFBEB71-B805-425E-9A79-0C14C33C2DFD}"/>
                  </a:ext>
                </a:extLst>
              </p:cNvPr>
              <p:cNvSpPr>
                <a:spLocks/>
              </p:cNvSpPr>
              <p:nvPr/>
            </p:nvSpPr>
            <p:spPr bwMode="auto">
              <a:xfrm>
                <a:off x="8908837"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29">
                <a:extLst>
                  <a:ext uri="{FF2B5EF4-FFF2-40B4-BE49-F238E27FC236}">
                    <a16:creationId xmlns:a16="http://schemas.microsoft.com/office/drawing/2014/main" id="{44A9500A-0547-435A-B0BB-83DBABE01EB1}"/>
                  </a:ext>
                </a:extLst>
              </p:cNvPr>
              <p:cNvSpPr>
                <a:spLocks/>
              </p:cNvSpPr>
              <p:nvPr/>
            </p:nvSpPr>
            <p:spPr bwMode="auto">
              <a:xfrm>
                <a:off x="9456513"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30">
                <a:extLst>
                  <a:ext uri="{FF2B5EF4-FFF2-40B4-BE49-F238E27FC236}">
                    <a16:creationId xmlns:a16="http://schemas.microsoft.com/office/drawing/2014/main" id="{B5CD6402-3C24-451B-8A2E-8E6AA746F840}"/>
                  </a:ext>
                </a:extLst>
              </p:cNvPr>
              <p:cNvSpPr>
                <a:spLocks/>
              </p:cNvSpPr>
              <p:nvPr/>
            </p:nvSpPr>
            <p:spPr bwMode="auto">
              <a:xfrm>
                <a:off x="9782654"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31">
                <a:extLst>
                  <a:ext uri="{FF2B5EF4-FFF2-40B4-BE49-F238E27FC236}">
                    <a16:creationId xmlns:a16="http://schemas.microsoft.com/office/drawing/2014/main" id="{5C38EE92-AB1B-4CE0-B6A7-C96F4E9554EB}"/>
                  </a:ext>
                </a:extLst>
              </p:cNvPr>
              <p:cNvSpPr>
                <a:spLocks/>
              </p:cNvSpPr>
              <p:nvPr/>
            </p:nvSpPr>
            <p:spPr bwMode="auto">
              <a:xfrm>
                <a:off x="9234978"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32">
                <a:extLst>
                  <a:ext uri="{FF2B5EF4-FFF2-40B4-BE49-F238E27FC236}">
                    <a16:creationId xmlns:a16="http://schemas.microsoft.com/office/drawing/2014/main" id="{BC0B0393-F2F5-44A7-885E-E53AF9D58E95}"/>
                  </a:ext>
                </a:extLst>
              </p:cNvPr>
              <p:cNvSpPr>
                <a:spLocks/>
              </p:cNvSpPr>
              <p:nvPr/>
            </p:nvSpPr>
            <p:spPr bwMode="auto">
              <a:xfrm>
                <a:off x="9563607"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697">
                <a:extLst>
                  <a:ext uri="{FF2B5EF4-FFF2-40B4-BE49-F238E27FC236}">
                    <a16:creationId xmlns:a16="http://schemas.microsoft.com/office/drawing/2014/main" id="{4DAD3471-7714-4C0E-9ABA-E75B19186B33}"/>
                  </a:ext>
                </a:extLst>
              </p:cNvPr>
              <p:cNvSpPr>
                <a:spLocks/>
              </p:cNvSpPr>
              <p:nvPr/>
            </p:nvSpPr>
            <p:spPr bwMode="auto">
              <a:xfrm>
                <a:off x="10111281"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698">
                <a:extLst>
                  <a:ext uri="{FF2B5EF4-FFF2-40B4-BE49-F238E27FC236}">
                    <a16:creationId xmlns:a16="http://schemas.microsoft.com/office/drawing/2014/main" id="{45042BD2-1417-4F0C-830F-DBDD7DAFBC7C}"/>
                  </a:ext>
                </a:extLst>
              </p:cNvPr>
              <p:cNvSpPr>
                <a:spLocks/>
              </p:cNvSpPr>
              <p:nvPr/>
            </p:nvSpPr>
            <p:spPr bwMode="auto">
              <a:xfrm>
                <a:off x="10437423"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699">
                <a:extLst>
                  <a:ext uri="{FF2B5EF4-FFF2-40B4-BE49-F238E27FC236}">
                    <a16:creationId xmlns:a16="http://schemas.microsoft.com/office/drawing/2014/main" id="{12C5979D-74B2-43CA-8D58-40F6D583FD3F}"/>
                  </a:ext>
                </a:extLst>
              </p:cNvPr>
              <p:cNvSpPr>
                <a:spLocks/>
              </p:cNvSpPr>
              <p:nvPr/>
            </p:nvSpPr>
            <p:spPr bwMode="auto">
              <a:xfrm>
                <a:off x="9889748"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700">
                <a:extLst>
                  <a:ext uri="{FF2B5EF4-FFF2-40B4-BE49-F238E27FC236}">
                    <a16:creationId xmlns:a16="http://schemas.microsoft.com/office/drawing/2014/main" id="{9D705143-0EA7-45D5-84A2-B41932BCF8D1}"/>
                  </a:ext>
                </a:extLst>
              </p:cNvPr>
              <p:cNvSpPr>
                <a:spLocks/>
              </p:cNvSpPr>
              <p:nvPr/>
            </p:nvSpPr>
            <p:spPr bwMode="auto">
              <a:xfrm>
                <a:off x="10218375"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29">
                <a:extLst>
                  <a:ext uri="{FF2B5EF4-FFF2-40B4-BE49-F238E27FC236}">
                    <a16:creationId xmlns:a16="http://schemas.microsoft.com/office/drawing/2014/main" id="{2BCCDDF8-D4E6-4901-BA01-07A4FD5A2A20}"/>
                  </a:ext>
                </a:extLst>
              </p:cNvPr>
              <p:cNvSpPr>
                <a:spLocks/>
              </p:cNvSpPr>
              <p:nvPr/>
            </p:nvSpPr>
            <p:spPr bwMode="auto">
              <a:xfrm>
                <a:off x="10766050"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13CDEC24-8373-461C-AF05-F5F58F193C7B}"/>
                  </a:ext>
                </a:extLst>
              </p:cNvPr>
              <p:cNvSpPr>
                <a:spLocks/>
              </p:cNvSpPr>
              <p:nvPr/>
            </p:nvSpPr>
            <p:spPr bwMode="auto">
              <a:xfrm>
                <a:off x="10544517"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29">
                <a:extLst>
                  <a:ext uri="{FF2B5EF4-FFF2-40B4-BE49-F238E27FC236}">
                    <a16:creationId xmlns:a16="http://schemas.microsoft.com/office/drawing/2014/main" id="{2715636C-0ED7-4BCE-97CC-0F127474A338}"/>
                  </a:ext>
                </a:extLst>
              </p:cNvPr>
              <p:cNvSpPr>
                <a:spLocks/>
              </p:cNvSpPr>
              <p:nvPr/>
            </p:nvSpPr>
            <p:spPr bwMode="auto">
              <a:xfrm>
                <a:off x="11094678"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30">
                <a:extLst>
                  <a:ext uri="{FF2B5EF4-FFF2-40B4-BE49-F238E27FC236}">
                    <a16:creationId xmlns:a16="http://schemas.microsoft.com/office/drawing/2014/main" id="{0989DA3D-F466-4E89-9AD1-384DD8A1694C}"/>
                  </a:ext>
                </a:extLst>
              </p:cNvPr>
              <p:cNvSpPr>
                <a:spLocks/>
              </p:cNvSpPr>
              <p:nvPr/>
            </p:nvSpPr>
            <p:spPr bwMode="auto">
              <a:xfrm>
                <a:off x="11420820"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1">
                <a:extLst>
                  <a:ext uri="{FF2B5EF4-FFF2-40B4-BE49-F238E27FC236}">
                    <a16:creationId xmlns:a16="http://schemas.microsoft.com/office/drawing/2014/main" id="{07E533B9-74D3-4B9E-9ABD-CC1D44D8951C}"/>
                  </a:ext>
                </a:extLst>
              </p:cNvPr>
              <p:cNvSpPr>
                <a:spLocks/>
              </p:cNvSpPr>
              <p:nvPr/>
            </p:nvSpPr>
            <p:spPr bwMode="auto">
              <a:xfrm>
                <a:off x="10873146"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2">
                <a:extLst>
                  <a:ext uri="{FF2B5EF4-FFF2-40B4-BE49-F238E27FC236}">
                    <a16:creationId xmlns:a16="http://schemas.microsoft.com/office/drawing/2014/main" id="{2CFF4ACF-0795-4A88-B955-178BDA1D9245}"/>
                  </a:ext>
                </a:extLst>
              </p:cNvPr>
              <p:cNvSpPr>
                <a:spLocks/>
              </p:cNvSpPr>
              <p:nvPr/>
            </p:nvSpPr>
            <p:spPr bwMode="auto">
              <a:xfrm>
                <a:off x="11201773"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707">
                <a:extLst>
                  <a:ext uri="{FF2B5EF4-FFF2-40B4-BE49-F238E27FC236}">
                    <a16:creationId xmlns:a16="http://schemas.microsoft.com/office/drawing/2014/main" id="{49AA6D5B-5B00-4896-BDD3-691834684A08}"/>
                  </a:ext>
                </a:extLst>
              </p:cNvPr>
              <p:cNvSpPr>
                <a:spLocks/>
              </p:cNvSpPr>
              <p:nvPr/>
            </p:nvSpPr>
            <p:spPr bwMode="auto">
              <a:xfrm>
                <a:off x="11749448"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708">
                <a:extLst>
                  <a:ext uri="{FF2B5EF4-FFF2-40B4-BE49-F238E27FC236}">
                    <a16:creationId xmlns:a16="http://schemas.microsoft.com/office/drawing/2014/main" id="{9A4A0D4D-E947-4AD9-B90F-0BD3A2BB038E}"/>
                  </a:ext>
                </a:extLst>
              </p:cNvPr>
              <p:cNvSpPr>
                <a:spLocks/>
              </p:cNvSpPr>
              <p:nvPr/>
            </p:nvSpPr>
            <p:spPr bwMode="auto">
              <a:xfrm>
                <a:off x="12075589"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709">
                <a:extLst>
                  <a:ext uri="{FF2B5EF4-FFF2-40B4-BE49-F238E27FC236}">
                    <a16:creationId xmlns:a16="http://schemas.microsoft.com/office/drawing/2014/main" id="{F4018C81-5BA6-4C2A-8633-719ACAD18359}"/>
                  </a:ext>
                </a:extLst>
              </p:cNvPr>
              <p:cNvSpPr>
                <a:spLocks/>
              </p:cNvSpPr>
              <p:nvPr/>
            </p:nvSpPr>
            <p:spPr bwMode="auto">
              <a:xfrm>
                <a:off x="11527915"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710">
                <a:extLst>
                  <a:ext uri="{FF2B5EF4-FFF2-40B4-BE49-F238E27FC236}">
                    <a16:creationId xmlns:a16="http://schemas.microsoft.com/office/drawing/2014/main" id="{29A4FF6E-D2F0-41B6-A355-EA495501CFE5}"/>
                  </a:ext>
                </a:extLst>
              </p:cNvPr>
              <p:cNvSpPr>
                <a:spLocks/>
              </p:cNvSpPr>
              <p:nvPr/>
            </p:nvSpPr>
            <p:spPr bwMode="auto">
              <a:xfrm>
                <a:off x="11856543"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29">
                <a:extLst>
                  <a:ext uri="{FF2B5EF4-FFF2-40B4-BE49-F238E27FC236}">
                    <a16:creationId xmlns:a16="http://schemas.microsoft.com/office/drawing/2014/main" id="{68D5FBBF-2C7A-4D2D-ADEA-8446DFE1E226}"/>
                  </a:ext>
                </a:extLst>
              </p:cNvPr>
              <p:cNvSpPr>
                <a:spLocks/>
              </p:cNvSpPr>
              <p:nvPr/>
            </p:nvSpPr>
            <p:spPr bwMode="auto">
              <a:xfrm>
                <a:off x="12400544"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31">
                <a:extLst>
                  <a:ext uri="{FF2B5EF4-FFF2-40B4-BE49-F238E27FC236}">
                    <a16:creationId xmlns:a16="http://schemas.microsoft.com/office/drawing/2014/main" id="{932A392C-D81B-416B-B611-6903BD6EA115}"/>
                  </a:ext>
                </a:extLst>
              </p:cNvPr>
              <p:cNvSpPr>
                <a:spLocks/>
              </p:cNvSpPr>
              <p:nvPr/>
            </p:nvSpPr>
            <p:spPr bwMode="auto">
              <a:xfrm>
                <a:off x="12179011"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29">
                <a:extLst>
                  <a:ext uri="{FF2B5EF4-FFF2-40B4-BE49-F238E27FC236}">
                    <a16:creationId xmlns:a16="http://schemas.microsoft.com/office/drawing/2014/main" id="{E9FC9D14-49B4-4062-91F2-2A657BC9CE86}"/>
                  </a:ext>
                </a:extLst>
              </p:cNvPr>
              <p:cNvSpPr>
                <a:spLocks/>
              </p:cNvSpPr>
              <p:nvPr/>
            </p:nvSpPr>
            <p:spPr bwMode="auto">
              <a:xfrm>
                <a:off x="12729172"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0">
                <a:extLst>
                  <a:ext uri="{FF2B5EF4-FFF2-40B4-BE49-F238E27FC236}">
                    <a16:creationId xmlns:a16="http://schemas.microsoft.com/office/drawing/2014/main" id="{941002FC-03F2-4486-B0D8-45DCCC115D48}"/>
                  </a:ext>
                </a:extLst>
              </p:cNvPr>
              <p:cNvSpPr>
                <a:spLocks/>
              </p:cNvSpPr>
              <p:nvPr/>
            </p:nvSpPr>
            <p:spPr bwMode="auto">
              <a:xfrm>
                <a:off x="13055314"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1">
                <a:extLst>
                  <a:ext uri="{FF2B5EF4-FFF2-40B4-BE49-F238E27FC236}">
                    <a16:creationId xmlns:a16="http://schemas.microsoft.com/office/drawing/2014/main" id="{3364E2E0-12EC-4777-9475-30DC3533B4AA}"/>
                  </a:ext>
                </a:extLst>
              </p:cNvPr>
              <p:cNvSpPr>
                <a:spLocks/>
              </p:cNvSpPr>
              <p:nvPr/>
            </p:nvSpPr>
            <p:spPr bwMode="auto">
              <a:xfrm>
                <a:off x="12507640"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32">
                <a:extLst>
                  <a:ext uri="{FF2B5EF4-FFF2-40B4-BE49-F238E27FC236}">
                    <a16:creationId xmlns:a16="http://schemas.microsoft.com/office/drawing/2014/main" id="{73CD2D69-7DB9-4409-AC68-9FA7DC293BA7}"/>
                  </a:ext>
                </a:extLst>
              </p:cNvPr>
              <p:cNvSpPr>
                <a:spLocks/>
              </p:cNvSpPr>
              <p:nvPr/>
            </p:nvSpPr>
            <p:spPr bwMode="auto">
              <a:xfrm>
                <a:off x="12836267"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717">
                <a:extLst>
                  <a:ext uri="{FF2B5EF4-FFF2-40B4-BE49-F238E27FC236}">
                    <a16:creationId xmlns:a16="http://schemas.microsoft.com/office/drawing/2014/main" id="{2E09CE2C-AF66-4CAB-B0BE-8A7B0E23AE31}"/>
                  </a:ext>
                </a:extLst>
              </p:cNvPr>
              <p:cNvSpPr>
                <a:spLocks/>
              </p:cNvSpPr>
              <p:nvPr/>
            </p:nvSpPr>
            <p:spPr bwMode="auto">
              <a:xfrm>
                <a:off x="13383942"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718">
                <a:extLst>
                  <a:ext uri="{FF2B5EF4-FFF2-40B4-BE49-F238E27FC236}">
                    <a16:creationId xmlns:a16="http://schemas.microsoft.com/office/drawing/2014/main" id="{5F55D058-96C4-4BB5-AE84-D4194CD750C4}"/>
                  </a:ext>
                </a:extLst>
              </p:cNvPr>
              <p:cNvSpPr>
                <a:spLocks/>
              </p:cNvSpPr>
              <p:nvPr/>
            </p:nvSpPr>
            <p:spPr bwMode="auto">
              <a:xfrm>
                <a:off x="13710083" y="393841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719">
                <a:extLst>
                  <a:ext uri="{FF2B5EF4-FFF2-40B4-BE49-F238E27FC236}">
                    <a16:creationId xmlns:a16="http://schemas.microsoft.com/office/drawing/2014/main" id="{BF8AC29E-CBFB-4822-81D0-A816D41E18C5}"/>
                  </a:ext>
                </a:extLst>
              </p:cNvPr>
              <p:cNvSpPr>
                <a:spLocks/>
              </p:cNvSpPr>
              <p:nvPr/>
            </p:nvSpPr>
            <p:spPr bwMode="auto">
              <a:xfrm>
                <a:off x="13162409" y="393468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720">
                <a:extLst>
                  <a:ext uri="{FF2B5EF4-FFF2-40B4-BE49-F238E27FC236}">
                    <a16:creationId xmlns:a16="http://schemas.microsoft.com/office/drawing/2014/main" id="{B8DFF07A-0662-4538-BF18-B05DF7A72B85}"/>
                  </a:ext>
                </a:extLst>
              </p:cNvPr>
              <p:cNvSpPr>
                <a:spLocks/>
              </p:cNvSpPr>
              <p:nvPr/>
            </p:nvSpPr>
            <p:spPr bwMode="auto">
              <a:xfrm>
                <a:off x="13491037" y="393468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7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67E7CD80-37A0-4F65-B961-150C46BC7E7D}"/>
                </a:ext>
              </a:extLst>
            </p:cNvPr>
            <p:cNvGrpSpPr/>
            <p:nvPr/>
          </p:nvGrpSpPr>
          <p:grpSpPr>
            <a:xfrm>
              <a:off x="5649257" y="5112394"/>
              <a:ext cx="6451615" cy="176637"/>
              <a:chOff x="7270672" y="4232464"/>
              <a:chExt cx="6451615" cy="176637"/>
            </a:xfrm>
          </p:grpSpPr>
          <p:sp>
            <p:nvSpPr>
              <p:cNvPr id="209" name="Freeform 30">
                <a:extLst>
                  <a:ext uri="{FF2B5EF4-FFF2-40B4-BE49-F238E27FC236}">
                    <a16:creationId xmlns:a16="http://schemas.microsoft.com/office/drawing/2014/main" id="{453AA15C-6012-4F95-9588-14985C981426}"/>
                  </a:ext>
                </a:extLst>
              </p:cNvPr>
              <p:cNvSpPr>
                <a:spLocks/>
              </p:cNvSpPr>
              <p:nvPr/>
            </p:nvSpPr>
            <p:spPr bwMode="auto">
              <a:xfrm flipH="1">
                <a:off x="11856543"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2">
                <a:extLst>
                  <a:ext uri="{FF2B5EF4-FFF2-40B4-BE49-F238E27FC236}">
                    <a16:creationId xmlns:a16="http://schemas.microsoft.com/office/drawing/2014/main" id="{53AAE434-F986-4383-8C4F-A4D9DAA77A69}"/>
                  </a:ext>
                </a:extLst>
              </p:cNvPr>
              <p:cNvSpPr>
                <a:spLocks/>
              </p:cNvSpPr>
              <p:nvPr/>
            </p:nvSpPr>
            <p:spPr bwMode="auto">
              <a:xfrm flipH="1">
                <a:off x="11963638"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724">
                <a:extLst>
                  <a:ext uri="{FF2B5EF4-FFF2-40B4-BE49-F238E27FC236}">
                    <a16:creationId xmlns:a16="http://schemas.microsoft.com/office/drawing/2014/main" id="{97E7432E-0657-4BC0-9795-278C70A4C7E3}"/>
                  </a:ext>
                </a:extLst>
              </p:cNvPr>
              <p:cNvSpPr>
                <a:spLocks/>
              </p:cNvSpPr>
              <p:nvPr/>
            </p:nvSpPr>
            <p:spPr bwMode="auto">
              <a:xfrm flipH="1">
                <a:off x="11527916"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725">
                <a:extLst>
                  <a:ext uri="{FF2B5EF4-FFF2-40B4-BE49-F238E27FC236}">
                    <a16:creationId xmlns:a16="http://schemas.microsoft.com/office/drawing/2014/main" id="{4DA8C5AA-3585-49F5-B87A-A268EE72A189}"/>
                  </a:ext>
                </a:extLst>
              </p:cNvPr>
              <p:cNvSpPr>
                <a:spLocks/>
              </p:cNvSpPr>
              <p:nvPr/>
            </p:nvSpPr>
            <p:spPr bwMode="auto">
              <a:xfrm flipH="1">
                <a:off x="11201774"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726">
                <a:extLst>
                  <a:ext uri="{FF2B5EF4-FFF2-40B4-BE49-F238E27FC236}">
                    <a16:creationId xmlns:a16="http://schemas.microsoft.com/office/drawing/2014/main" id="{4B528028-2BC7-406C-A538-9BE5EAD8D74A}"/>
                  </a:ext>
                </a:extLst>
              </p:cNvPr>
              <p:cNvSpPr>
                <a:spLocks/>
              </p:cNvSpPr>
              <p:nvPr/>
            </p:nvSpPr>
            <p:spPr bwMode="auto">
              <a:xfrm flipH="1">
                <a:off x="11635008"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727">
                <a:extLst>
                  <a:ext uri="{FF2B5EF4-FFF2-40B4-BE49-F238E27FC236}">
                    <a16:creationId xmlns:a16="http://schemas.microsoft.com/office/drawing/2014/main" id="{81B9287D-7C9D-44FE-B739-83FD0CB9188A}"/>
                  </a:ext>
                </a:extLst>
              </p:cNvPr>
              <p:cNvSpPr>
                <a:spLocks/>
              </p:cNvSpPr>
              <p:nvPr/>
            </p:nvSpPr>
            <p:spPr bwMode="auto">
              <a:xfrm flipH="1">
                <a:off x="11308869"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29">
                <a:extLst>
                  <a:ext uri="{FF2B5EF4-FFF2-40B4-BE49-F238E27FC236}">
                    <a16:creationId xmlns:a16="http://schemas.microsoft.com/office/drawing/2014/main" id="{0D00AC19-00D7-4451-B4A2-F22CCE991CEC}"/>
                  </a:ext>
                </a:extLst>
              </p:cNvPr>
              <p:cNvSpPr>
                <a:spLocks/>
              </p:cNvSpPr>
              <p:nvPr/>
            </p:nvSpPr>
            <p:spPr bwMode="auto">
              <a:xfrm flipH="1">
                <a:off x="10873146"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1">
                <a:extLst>
                  <a:ext uri="{FF2B5EF4-FFF2-40B4-BE49-F238E27FC236}">
                    <a16:creationId xmlns:a16="http://schemas.microsoft.com/office/drawing/2014/main" id="{C97E9B61-C430-473C-986E-F78D20E54B8C}"/>
                  </a:ext>
                </a:extLst>
              </p:cNvPr>
              <p:cNvSpPr>
                <a:spLocks/>
              </p:cNvSpPr>
              <p:nvPr/>
            </p:nvSpPr>
            <p:spPr bwMode="auto">
              <a:xfrm flipH="1">
                <a:off x="10980240"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59971933-6747-4600-9B99-E4E97CA41A46}"/>
                  </a:ext>
                </a:extLst>
              </p:cNvPr>
              <p:cNvSpPr>
                <a:spLocks/>
              </p:cNvSpPr>
              <p:nvPr/>
            </p:nvSpPr>
            <p:spPr bwMode="auto">
              <a:xfrm flipH="1">
                <a:off x="10544518"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AB9C1E0B-FF34-4DA7-92D4-71A604AE5BC4}"/>
                  </a:ext>
                </a:extLst>
              </p:cNvPr>
              <p:cNvSpPr>
                <a:spLocks/>
              </p:cNvSpPr>
              <p:nvPr/>
            </p:nvSpPr>
            <p:spPr bwMode="auto">
              <a:xfrm flipH="1">
                <a:off x="10218376"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A73344A6-9C95-43C8-927B-9839DF42F95A}"/>
                  </a:ext>
                </a:extLst>
              </p:cNvPr>
              <p:cNvSpPr>
                <a:spLocks/>
              </p:cNvSpPr>
              <p:nvPr/>
            </p:nvSpPr>
            <p:spPr bwMode="auto">
              <a:xfrm flipH="1">
                <a:off x="10651611"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1347A43F-BEF9-403A-BA3A-C6A22AB876CB}"/>
                  </a:ext>
                </a:extLst>
              </p:cNvPr>
              <p:cNvSpPr>
                <a:spLocks/>
              </p:cNvSpPr>
              <p:nvPr/>
            </p:nvSpPr>
            <p:spPr bwMode="auto">
              <a:xfrm flipH="1">
                <a:off x="10325471"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29">
                <a:extLst>
                  <a:ext uri="{FF2B5EF4-FFF2-40B4-BE49-F238E27FC236}">
                    <a16:creationId xmlns:a16="http://schemas.microsoft.com/office/drawing/2014/main" id="{FE03EBD9-4CE2-4926-ABE2-E5EFB94517B1}"/>
                  </a:ext>
                </a:extLst>
              </p:cNvPr>
              <p:cNvSpPr>
                <a:spLocks/>
              </p:cNvSpPr>
              <p:nvPr/>
            </p:nvSpPr>
            <p:spPr bwMode="auto">
              <a:xfrm flipH="1">
                <a:off x="9889748"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30">
                <a:extLst>
                  <a:ext uri="{FF2B5EF4-FFF2-40B4-BE49-F238E27FC236}">
                    <a16:creationId xmlns:a16="http://schemas.microsoft.com/office/drawing/2014/main" id="{C168E990-4F3A-4E81-9218-BAE8113DD5CA}"/>
                  </a:ext>
                </a:extLst>
              </p:cNvPr>
              <p:cNvSpPr>
                <a:spLocks/>
              </p:cNvSpPr>
              <p:nvPr/>
            </p:nvSpPr>
            <p:spPr bwMode="auto">
              <a:xfrm flipH="1">
                <a:off x="9563607"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31">
                <a:extLst>
                  <a:ext uri="{FF2B5EF4-FFF2-40B4-BE49-F238E27FC236}">
                    <a16:creationId xmlns:a16="http://schemas.microsoft.com/office/drawing/2014/main" id="{A464A251-5FA8-49A4-B663-58735B4C147F}"/>
                  </a:ext>
                </a:extLst>
              </p:cNvPr>
              <p:cNvSpPr>
                <a:spLocks/>
              </p:cNvSpPr>
              <p:nvPr/>
            </p:nvSpPr>
            <p:spPr bwMode="auto">
              <a:xfrm flipH="1">
                <a:off x="9996843"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32">
                <a:extLst>
                  <a:ext uri="{FF2B5EF4-FFF2-40B4-BE49-F238E27FC236}">
                    <a16:creationId xmlns:a16="http://schemas.microsoft.com/office/drawing/2014/main" id="{45F4179A-C259-482D-AD8E-B1EFED3B1244}"/>
                  </a:ext>
                </a:extLst>
              </p:cNvPr>
              <p:cNvSpPr>
                <a:spLocks/>
              </p:cNvSpPr>
              <p:nvPr/>
            </p:nvSpPr>
            <p:spPr bwMode="auto">
              <a:xfrm flipH="1">
                <a:off x="9670702"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CA061A69-7D46-419C-9713-26A8FED58109}"/>
                  </a:ext>
                </a:extLst>
              </p:cNvPr>
              <p:cNvSpPr>
                <a:spLocks/>
              </p:cNvSpPr>
              <p:nvPr/>
            </p:nvSpPr>
            <p:spPr bwMode="auto">
              <a:xfrm flipH="1">
                <a:off x="9234979"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0">
                <a:extLst>
                  <a:ext uri="{FF2B5EF4-FFF2-40B4-BE49-F238E27FC236}">
                    <a16:creationId xmlns:a16="http://schemas.microsoft.com/office/drawing/2014/main" id="{067D9E5C-A9DB-4211-94F2-433E2E007146}"/>
                  </a:ext>
                </a:extLst>
              </p:cNvPr>
              <p:cNvSpPr>
                <a:spLocks/>
              </p:cNvSpPr>
              <p:nvPr/>
            </p:nvSpPr>
            <p:spPr bwMode="auto">
              <a:xfrm flipH="1">
                <a:off x="8908838"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7" name="Freeform 31">
                <a:extLst>
                  <a:ext uri="{FF2B5EF4-FFF2-40B4-BE49-F238E27FC236}">
                    <a16:creationId xmlns:a16="http://schemas.microsoft.com/office/drawing/2014/main" id="{097BD922-55F1-4FCC-A19D-56B93495DBF8}"/>
                  </a:ext>
                </a:extLst>
              </p:cNvPr>
              <p:cNvSpPr>
                <a:spLocks/>
              </p:cNvSpPr>
              <p:nvPr/>
            </p:nvSpPr>
            <p:spPr bwMode="auto">
              <a:xfrm flipH="1">
                <a:off x="9342074"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8" name="Freeform 32">
                <a:extLst>
                  <a:ext uri="{FF2B5EF4-FFF2-40B4-BE49-F238E27FC236}">
                    <a16:creationId xmlns:a16="http://schemas.microsoft.com/office/drawing/2014/main" id="{C7DADB62-5E5E-4D35-A85A-9982144F3D30}"/>
                  </a:ext>
                </a:extLst>
              </p:cNvPr>
              <p:cNvSpPr>
                <a:spLocks/>
              </p:cNvSpPr>
              <p:nvPr/>
            </p:nvSpPr>
            <p:spPr bwMode="auto">
              <a:xfrm flipH="1">
                <a:off x="9015933"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FF1C7368-551C-49FB-BEE8-D7E494AC37D4}"/>
                  </a:ext>
                </a:extLst>
              </p:cNvPr>
              <p:cNvSpPr>
                <a:spLocks/>
              </p:cNvSpPr>
              <p:nvPr/>
            </p:nvSpPr>
            <p:spPr bwMode="auto">
              <a:xfrm flipH="1">
                <a:off x="8580211"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41D92745-1F6E-42C6-862A-9FEB9A37991D}"/>
                  </a:ext>
                </a:extLst>
              </p:cNvPr>
              <p:cNvSpPr>
                <a:spLocks/>
              </p:cNvSpPr>
              <p:nvPr/>
            </p:nvSpPr>
            <p:spPr bwMode="auto">
              <a:xfrm flipH="1">
                <a:off x="8254070"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7D5F56FE-455D-4FDC-8EB2-918C69E702D9}"/>
                  </a:ext>
                </a:extLst>
              </p:cNvPr>
              <p:cNvSpPr>
                <a:spLocks/>
              </p:cNvSpPr>
              <p:nvPr/>
            </p:nvSpPr>
            <p:spPr bwMode="auto">
              <a:xfrm flipH="1">
                <a:off x="8687305"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54CDA050-4E6B-460B-A3E9-8528CBDE9532}"/>
                  </a:ext>
                </a:extLst>
              </p:cNvPr>
              <p:cNvSpPr>
                <a:spLocks/>
              </p:cNvSpPr>
              <p:nvPr/>
            </p:nvSpPr>
            <p:spPr bwMode="auto">
              <a:xfrm flipH="1">
                <a:off x="8361164"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746">
                <a:extLst>
                  <a:ext uri="{FF2B5EF4-FFF2-40B4-BE49-F238E27FC236}">
                    <a16:creationId xmlns:a16="http://schemas.microsoft.com/office/drawing/2014/main" id="{3E6AF4F5-35FD-4E92-A9D7-61022AE4EAB3}"/>
                  </a:ext>
                </a:extLst>
              </p:cNvPr>
              <p:cNvSpPr>
                <a:spLocks/>
              </p:cNvSpPr>
              <p:nvPr/>
            </p:nvSpPr>
            <p:spPr bwMode="auto">
              <a:xfrm flipH="1">
                <a:off x="7925442"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747">
                <a:extLst>
                  <a:ext uri="{FF2B5EF4-FFF2-40B4-BE49-F238E27FC236}">
                    <a16:creationId xmlns:a16="http://schemas.microsoft.com/office/drawing/2014/main" id="{AB0470F4-1D35-41CC-A2A3-03DEB412AE9E}"/>
                  </a:ext>
                </a:extLst>
              </p:cNvPr>
              <p:cNvSpPr>
                <a:spLocks/>
              </p:cNvSpPr>
              <p:nvPr/>
            </p:nvSpPr>
            <p:spPr bwMode="auto">
              <a:xfrm flipH="1">
                <a:off x="7599300"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748">
                <a:extLst>
                  <a:ext uri="{FF2B5EF4-FFF2-40B4-BE49-F238E27FC236}">
                    <a16:creationId xmlns:a16="http://schemas.microsoft.com/office/drawing/2014/main" id="{8932F71E-E19A-43B1-AC39-577DDB83506E}"/>
                  </a:ext>
                </a:extLst>
              </p:cNvPr>
              <p:cNvSpPr>
                <a:spLocks/>
              </p:cNvSpPr>
              <p:nvPr/>
            </p:nvSpPr>
            <p:spPr bwMode="auto">
              <a:xfrm flipH="1">
                <a:off x="8032535"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749">
                <a:extLst>
                  <a:ext uri="{FF2B5EF4-FFF2-40B4-BE49-F238E27FC236}">
                    <a16:creationId xmlns:a16="http://schemas.microsoft.com/office/drawing/2014/main" id="{10F9FCBE-041E-4FC1-A42B-D306EFA0EF47}"/>
                  </a:ext>
                </a:extLst>
              </p:cNvPr>
              <p:cNvSpPr>
                <a:spLocks/>
              </p:cNvSpPr>
              <p:nvPr/>
            </p:nvSpPr>
            <p:spPr bwMode="auto">
              <a:xfrm flipH="1">
                <a:off x="7706395"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D32F0F35-3972-4A07-BEBA-9FA821571412}"/>
                  </a:ext>
                </a:extLst>
              </p:cNvPr>
              <p:cNvSpPr>
                <a:spLocks/>
              </p:cNvSpPr>
              <p:nvPr/>
            </p:nvSpPr>
            <p:spPr bwMode="auto">
              <a:xfrm flipH="1">
                <a:off x="7270672"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1">
                <a:extLst>
                  <a:ext uri="{FF2B5EF4-FFF2-40B4-BE49-F238E27FC236}">
                    <a16:creationId xmlns:a16="http://schemas.microsoft.com/office/drawing/2014/main" id="{2F9930AB-E853-4281-A586-13D75908CBF6}"/>
                  </a:ext>
                </a:extLst>
              </p:cNvPr>
              <p:cNvSpPr>
                <a:spLocks/>
              </p:cNvSpPr>
              <p:nvPr/>
            </p:nvSpPr>
            <p:spPr bwMode="auto">
              <a:xfrm flipH="1">
                <a:off x="7377766"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0">
                <a:extLst>
                  <a:ext uri="{FF2B5EF4-FFF2-40B4-BE49-F238E27FC236}">
                    <a16:creationId xmlns:a16="http://schemas.microsoft.com/office/drawing/2014/main" id="{654A42EE-EBF0-4CC3-B7E4-0C740C4EFEE9}"/>
                  </a:ext>
                </a:extLst>
              </p:cNvPr>
              <p:cNvSpPr>
                <a:spLocks/>
              </p:cNvSpPr>
              <p:nvPr/>
            </p:nvSpPr>
            <p:spPr bwMode="auto">
              <a:xfrm flipH="1">
                <a:off x="13503240"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ECA22635-DA08-401B-B0DB-0D2FE3B67383}"/>
                  </a:ext>
                </a:extLst>
              </p:cNvPr>
              <p:cNvSpPr>
                <a:spLocks/>
              </p:cNvSpPr>
              <p:nvPr/>
            </p:nvSpPr>
            <p:spPr bwMode="auto">
              <a:xfrm flipH="1">
                <a:off x="13610335"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754">
                <a:extLst>
                  <a:ext uri="{FF2B5EF4-FFF2-40B4-BE49-F238E27FC236}">
                    <a16:creationId xmlns:a16="http://schemas.microsoft.com/office/drawing/2014/main" id="{57725020-E096-49C0-864C-984838C293D3}"/>
                  </a:ext>
                </a:extLst>
              </p:cNvPr>
              <p:cNvSpPr>
                <a:spLocks/>
              </p:cNvSpPr>
              <p:nvPr/>
            </p:nvSpPr>
            <p:spPr bwMode="auto">
              <a:xfrm flipH="1">
                <a:off x="13174613"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755">
                <a:extLst>
                  <a:ext uri="{FF2B5EF4-FFF2-40B4-BE49-F238E27FC236}">
                    <a16:creationId xmlns:a16="http://schemas.microsoft.com/office/drawing/2014/main" id="{91DF3096-0A13-4B32-8B02-19386E955FF6}"/>
                  </a:ext>
                </a:extLst>
              </p:cNvPr>
              <p:cNvSpPr>
                <a:spLocks/>
              </p:cNvSpPr>
              <p:nvPr/>
            </p:nvSpPr>
            <p:spPr bwMode="auto">
              <a:xfrm flipH="1">
                <a:off x="12848471"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756">
                <a:extLst>
                  <a:ext uri="{FF2B5EF4-FFF2-40B4-BE49-F238E27FC236}">
                    <a16:creationId xmlns:a16="http://schemas.microsoft.com/office/drawing/2014/main" id="{33009F64-8AA4-4F91-A54E-98ACFC8F9079}"/>
                  </a:ext>
                </a:extLst>
              </p:cNvPr>
              <p:cNvSpPr>
                <a:spLocks/>
              </p:cNvSpPr>
              <p:nvPr/>
            </p:nvSpPr>
            <p:spPr bwMode="auto">
              <a:xfrm flipH="1">
                <a:off x="13281705"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757">
                <a:extLst>
                  <a:ext uri="{FF2B5EF4-FFF2-40B4-BE49-F238E27FC236}">
                    <a16:creationId xmlns:a16="http://schemas.microsoft.com/office/drawing/2014/main" id="{142989F7-270D-44E6-B248-25E59F9D8CB4}"/>
                  </a:ext>
                </a:extLst>
              </p:cNvPr>
              <p:cNvSpPr>
                <a:spLocks/>
              </p:cNvSpPr>
              <p:nvPr/>
            </p:nvSpPr>
            <p:spPr bwMode="auto">
              <a:xfrm flipH="1">
                <a:off x="12955566" y="423246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29">
                <a:extLst>
                  <a:ext uri="{FF2B5EF4-FFF2-40B4-BE49-F238E27FC236}">
                    <a16:creationId xmlns:a16="http://schemas.microsoft.com/office/drawing/2014/main" id="{A3321F19-5CE5-4BA7-968C-E269712A0DBC}"/>
                  </a:ext>
                </a:extLst>
              </p:cNvPr>
              <p:cNvSpPr>
                <a:spLocks/>
              </p:cNvSpPr>
              <p:nvPr/>
            </p:nvSpPr>
            <p:spPr bwMode="auto">
              <a:xfrm flipH="1">
                <a:off x="12519843"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1">
                <a:extLst>
                  <a:ext uri="{FF2B5EF4-FFF2-40B4-BE49-F238E27FC236}">
                    <a16:creationId xmlns:a16="http://schemas.microsoft.com/office/drawing/2014/main" id="{28B61B08-2DF2-484C-B74D-4EB6A6395427}"/>
                  </a:ext>
                </a:extLst>
              </p:cNvPr>
              <p:cNvSpPr>
                <a:spLocks/>
              </p:cNvSpPr>
              <p:nvPr/>
            </p:nvSpPr>
            <p:spPr bwMode="auto">
              <a:xfrm flipH="1">
                <a:off x="12626937"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29">
                <a:extLst>
                  <a:ext uri="{FF2B5EF4-FFF2-40B4-BE49-F238E27FC236}">
                    <a16:creationId xmlns:a16="http://schemas.microsoft.com/office/drawing/2014/main" id="{79E2FBE4-022F-4A7D-ACE9-762B37DBA2F8}"/>
                  </a:ext>
                </a:extLst>
              </p:cNvPr>
              <p:cNvSpPr>
                <a:spLocks/>
              </p:cNvSpPr>
              <p:nvPr/>
            </p:nvSpPr>
            <p:spPr bwMode="auto">
              <a:xfrm flipH="1">
                <a:off x="12191215" y="423619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1">
                <a:extLst>
                  <a:ext uri="{FF2B5EF4-FFF2-40B4-BE49-F238E27FC236}">
                    <a16:creationId xmlns:a16="http://schemas.microsoft.com/office/drawing/2014/main" id="{9CC07E2F-2F92-4BF6-9FB8-DCD6ED3D89E8}"/>
                  </a:ext>
                </a:extLst>
              </p:cNvPr>
              <p:cNvSpPr>
                <a:spLocks/>
              </p:cNvSpPr>
              <p:nvPr/>
            </p:nvSpPr>
            <p:spPr bwMode="auto">
              <a:xfrm flipH="1">
                <a:off x="12298308" y="423246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8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1" name="Group 10">
              <a:extLst>
                <a:ext uri="{FF2B5EF4-FFF2-40B4-BE49-F238E27FC236}">
                  <a16:creationId xmlns:a16="http://schemas.microsoft.com/office/drawing/2014/main" id="{05A07E1A-9EA4-46F5-A715-93F7F28D86FB}"/>
                </a:ext>
              </a:extLst>
            </p:cNvPr>
            <p:cNvGrpSpPr/>
            <p:nvPr/>
          </p:nvGrpSpPr>
          <p:grpSpPr>
            <a:xfrm>
              <a:off x="6525560" y="4219676"/>
              <a:ext cx="5551182" cy="176637"/>
              <a:chOff x="8146975" y="3339746"/>
              <a:chExt cx="5551182" cy="176637"/>
            </a:xfrm>
          </p:grpSpPr>
          <p:sp>
            <p:nvSpPr>
              <p:cNvPr id="174" name="Freeform 29">
                <a:extLst>
                  <a:ext uri="{FF2B5EF4-FFF2-40B4-BE49-F238E27FC236}">
                    <a16:creationId xmlns:a16="http://schemas.microsoft.com/office/drawing/2014/main" id="{F455BCDE-B910-457F-A089-31E2EA68A757}"/>
                  </a:ext>
                </a:extLst>
              </p:cNvPr>
              <p:cNvSpPr>
                <a:spLocks/>
              </p:cNvSpPr>
              <p:nvPr/>
            </p:nvSpPr>
            <p:spPr bwMode="auto">
              <a:xfrm>
                <a:off x="8146975"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0">
                <a:extLst>
                  <a:ext uri="{FF2B5EF4-FFF2-40B4-BE49-F238E27FC236}">
                    <a16:creationId xmlns:a16="http://schemas.microsoft.com/office/drawing/2014/main" id="{4D33C582-5F81-4AFE-AA30-F0959EBD5338}"/>
                  </a:ext>
                </a:extLst>
              </p:cNvPr>
              <p:cNvSpPr>
                <a:spLocks/>
              </p:cNvSpPr>
              <p:nvPr/>
            </p:nvSpPr>
            <p:spPr bwMode="auto">
              <a:xfrm>
                <a:off x="8473115"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A917811C-7556-428E-B3C0-22AEEE3EAD5E}"/>
                  </a:ext>
                </a:extLst>
              </p:cNvPr>
              <p:cNvSpPr>
                <a:spLocks/>
              </p:cNvSpPr>
              <p:nvPr/>
            </p:nvSpPr>
            <p:spPr bwMode="auto">
              <a:xfrm>
                <a:off x="8254070"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9">
                <a:extLst>
                  <a:ext uri="{FF2B5EF4-FFF2-40B4-BE49-F238E27FC236}">
                    <a16:creationId xmlns:a16="http://schemas.microsoft.com/office/drawing/2014/main" id="{FB82196E-36ED-42E5-9769-42170ED16504}"/>
                  </a:ext>
                </a:extLst>
              </p:cNvPr>
              <p:cNvSpPr>
                <a:spLocks/>
              </p:cNvSpPr>
              <p:nvPr/>
            </p:nvSpPr>
            <p:spPr bwMode="auto">
              <a:xfrm>
                <a:off x="8801743"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30">
                <a:extLst>
                  <a:ext uri="{FF2B5EF4-FFF2-40B4-BE49-F238E27FC236}">
                    <a16:creationId xmlns:a16="http://schemas.microsoft.com/office/drawing/2014/main" id="{F0933128-C261-404C-A66E-BFD26EF2188A}"/>
                  </a:ext>
                </a:extLst>
              </p:cNvPr>
              <p:cNvSpPr>
                <a:spLocks/>
              </p:cNvSpPr>
              <p:nvPr/>
            </p:nvSpPr>
            <p:spPr bwMode="auto">
              <a:xfrm>
                <a:off x="9127884"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31">
                <a:extLst>
                  <a:ext uri="{FF2B5EF4-FFF2-40B4-BE49-F238E27FC236}">
                    <a16:creationId xmlns:a16="http://schemas.microsoft.com/office/drawing/2014/main" id="{0BC5E483-D4C6-478D-8A7E-E2E495917289}"/>
                  </a:ext>
                </a:extLst>
              </p:cNvPr>
              <p:cNvSpPr>
                <a:spLocks/>
              </p:cNvSpPr>
              <p:nvPr/>
            </p:nvSpPr>
            <p:spPr bwMode="auto">
              <a:xfrm>
                <a:off x="8580210"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32">
                <a:extLst>
                  <a:ext uri="{FF2B5EF4-FFF2-40B4-BE49-F238E27FC236}">
                    <a16:creationId xmlns:a16="http://schemas.microsoft.com/office/drawing/2014/main" id="{2F57EAEE-9D38-483A-A5B5-08EDA39982ED}"/>
                  </a:ext>
                </a:extLst>
              </p:cNvPr>
              <p:cNvSpPr>
                <a:spLocks/>
              </p:cNvSpPr>
              <p:nvPr/>
            </p:nvSpPr>
            <p:spPr bwMode="auto">
              <a:xfrm>
                <a:off x="8908837"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50961D1E-5F7E-4426-9AA6-95D74CB0AF95}"/>
                  </a:ext>
                </a:extLst>
              </p:cNvPr>
              <p:cNvSpPr>
                <a:spLocks/>
              </p:cNvSpPr>
              <p:nvPr/>
            </p:nvSpPr>
            <p:spPr bwMode="auto">
              <a:xfrm>
                <a:off x="9456513"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0">
                <a:extLst>
                  <a:ext uri="{FF2B5EF4-FFF2-40B4-BE49-F238E27FC236}">
                    <a16:creationId xmlns:a16="http://schemas.microsoft.com/office/drawing/2014/main" id="{38C59287-1463-4A60-9D8E-CA0C5CB5C93A}"/>
                  </a:ext>
                </a:extLst>
              </p:cNvPr>
              <p:cNvSpPr>
                <a:spLocks/>
              </p:cNvSpPr>
              <p:nvPr/>
            </p:nvSpPr>
            <p:spPr bwMode="auto">
              <a:xfrm>
                <a:off x="9782654"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3" name="Freeform 31">
                <a:extLst>
                  <a:ext uri="{FF2B5EF4-FFF2-40B4-BE49-F238E27FC236}">
                    <a16:creationId xmlns:a16="http://schemas.microsoft.com/office/drawing/2014/main" id="{B675C205-C381-4116-943A-93F26D4DA696}"/>
                  </a:ext>
                </a:extLst>
              </p:cNvPr>
              <p:cNvSpPr>
                <a:spLocks/>
              </p:cNvSpPr>
              <p:nvPr/>
            </p:nvSpPr>
            <p:spPr bwMode="auto">
              <a:xfrm>
                <a:off x="9234978"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2">
                <a:extLst>
                  <a:ext uri="{FF2B5EF4-FFF2-40B4-BE49-F238E27FC236}">
                    <a16:creationId xmlns:a16="http://schemas.microsoft.com/office/drawing/2014/main" id="{313C5ED6-97CD-47A2-9F4C-B9D0F8EE231F}"/>
                  </a:ext>
                </a:extLst>
              </p:cNvPr>
              <p:cNvSpPr>
                <a:spLocks/>
              </p:cNvSpPr>
              <p:nvPr/>
            </p:nvSpPr>
            <p:spPr bwMode="auto">
              <a:xfrm>
                <a:off x="9563607"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774">
                <a:extLst>
                  <a:ext uri="{FF2B5EF4-FFF2-40B4-BE49-F238E27FC236}">
                    <a16:creationId xmlns:a16="http://schemas.microsoft.com/office/drawing/2014/main" id="{7352FB1E-5319-40A5-8F57-EB52EF494656}"/>
                  </a:ext>
                </a:extLst>
              </p:cNvPr>
              <p:cNvSpPr>
                <a:spLocks/>
              </p:cNvSpPr>
              <p:nvPr/>
            </p:nvSpPr>
            <p:spPr bwMode="auto">
              <a:xfrm>
                <a:off x="10111281"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775">
                <a:extLst>
                  <a:ext uri="{FF2B5EF4-FFF2-40B4-BE49-F238E27FC236}">
                    <a16:creationId xmlns:a16="http://schemas.microsoft.com/office/drawing/2014/main" id="{6583C7D5-45D5-4EC3-9935-8718D25B1750}"/>
                  </a:ext>
                </a:extLst>
              </p:cNvPr>
              <p:cNvSpPr>
                <a:spLocks/>
              </p:cNvSpPr>
              <p:nvPr/>
            </p:nvSpPr>
            <p:spPr bwMode="auto">
              <a:xfrm>
                <a:off x="10437423"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776">
                <a:extLst>
                  <a:ext uri="{FF2B5EF4-FFF2-40B4-BE49-F238E27FC236}">
                    <a16:creationId xmlns:a16="http://schemas.microsoft.com/office/drawing/2014/main" id="{D09C92B4-87B5-4225-8464-F981FC348B88}"/>
                  </a:ext>
                </a:extLst>
              </p:cNvPr>
              <p:cNvSpPr>
                <a:spLocks/>
              </p:cNvSpPr>
              <p:nvPr/>
            </p:nvSpPr>
            <p:spPr bwMode="auto">
              <a:xfrm>
                <a:off x="9889748"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777">
                <a:extLst>
                  <a:ext uri="{FF2B5EF4-FFF2-40B4-BE49-F238E27FC236}">
                    <a16:creationId xmlns:a16="http://schemas.microsoft.com/office/drawing/2014/main" id="{0AD42B16-C02C-4D2D-B1CC-03403F378D40}"/>
                  </a:ext>
                </a:extLst>
              </p:cNvPr>
              <p:cNvSpPr>
                <a:spLocks/>
              </p:cNvSpPr>
              <p:nvPr/>
            </p:nvSpPr>
            <p:spPr bwMode="auto">
              <a:xfrm>
                <a:off x="10218375"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29">
                <a:extLst>
                  <a:ext uri="{FF2B5EF4-FFF2-40B4-BE49-F238E27FC236}">
                    <a16:creationId xmlns:a16="http://schemas.microsoft.com/office/drawing/2014/main" id="{859E8AA4-D9FD-4855-9EAC-5666CB2EF5FE}"/>
                  </a:ext>
                </a:extLst>
              </p:cNvPr>
              <p:cNvSpPr>
                <a:spLocks/>
              </p:cNvSpPr>
              <p:nvPr/>
            </p:nvSpPr>
            <p:spPr bwMode="auto">
              <a:xfrm>
                <a:off x="10766050"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1">
                <a:extLst>
                  <a:ext uri="{FF2B5EF4-FFF2-40B4-BE49-F238E27FC236}">
                    <a16:creationId xmlns:a16="http://schemas.microsoft.com/office/drawing/2014/main" id="{09FB3A7B-D807-4554-8176-D17E57FB5A6A}"/>
                  </a:ext>
                </a:extLst>
              </p:cNvPr>
              <p:cNvSpPr>
                <a:spLocks/>
              </p:cNvSpPr>
              <p:nvPr/>
            </p:nvSpPr>
            <p:spPr bwMode="auto">
              <a:xfrm>
                <a:off x="10544517"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0C067554-D60A-42A3-A07C-D006F7ED5027}"/>
                  </a:ext>
                </a:extLst>
              </p:cNvPr>
              <p:cNvSpPr>
                <a:spLocks/>
              </p:cNvSpPr>
              <p:nvPr/>
            </p:nvSpPr>
            <p:spPr bwMode="auto">
              <a:xfrm>
                <a:off x="11094678"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F21B070-EF82-4823-B1CC-47D2CA395B76}"/>
                  </a:ext>
                </a:extLst>
              </p:cNvPr>
              <p:cNvSpPr>
                <a:spLocks/>
              </p:cNvSpPr>
              <p:nvPr/>
            </p:nvSpPr>
            <p:spPr bwMode="auto">
              <a:xfrm>
                <a:off x="11420820"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61F50B61-DEA5-46F6-AB9B-83FE33F37354}"/>
                  </a:ext>
                </a:extLst>
              </p:cNvPr>
              <p:cNvSpPr>
                <a:spLocks/>
              </p:cNvSpPr>
              <p:nvPr/>
            </p:nvSpPr>
            <p:spPr bwMode="auto">
              <a:xfrm>
                <a:off x="10873146"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67F1AD2C-21D7-4FC7-9107-13EB6AE30618}"/>
                  </a:ext>
                </a:extLst>
              </p:cNvPr>
              <p:cNvSpPr>
                <a:spLocks/>
              </p:cNvSpPr>
              <p:nvPr/>
            </p:nvSpPr>
            <p:spPr bwMode="auto">
              <a:xfrm>
                <a:off x="11201773"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784">
                <a:extLst>
                  <a:ext uri="{FF2B5EF4-FFF2-40B4-BE49-F238E27FC236}">
                    <a16:creationId xmlns:a16="http://schemas.microsoft.com/office/drawing/2014/main" id="{DE6A850A-21E6-469B-84CF-69F4EF1BB844}"/>
                  </a:ext>
                </a:extLst>
              </p:cNvPr>
              <p:cNvSpPr>
                <a:spLocks/>
              </p:cNvSpPr>
              <p:nvPr/>
            </p:nvSpPr>
            <p:spPr bwMode="auto">
              <a:xfrm>
                <a:off x="11749448"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785">
                <a:extLst>
                  <a:ext uri="{FF2B5EF4-FFF2-40B4-BE49-F238E27FC236}">
                    <a16:creationId xmlns:a16="http://schemas.microsoft.com/office/drawing/2014/main" id="{52E7B61E-8082-4AB9-A326-CE1CC9742EEC}"/>
                  </a:ext>
                </a:extLst>
              </p:cNvPr>
              <p:cNvSpPr>
                <a:spLocks/>
              </p:cNvSpPr>
              <p:nvPr/>
            </p:nvSpPr>
            <p:spPr bwMode="auto">
              <a:xfrm>
                <a:off x="12075589"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786">
                <a:extLst>
                  <a:ext uri="{FF2B5EF4-FFF2-40B4-BE49-F238E27FC236}">
                    <a16:creationId xmlns:a16="http://schemas.microsoft.com/office/drawing/2014/main" id="{C5139A46-F77A-4661-8D18-025D2659C677}"/>
                  </a:ext>
                </a:extLst>
              </p:cNvPr>
              <p:cNvSpPr>
                <a:spLocks/>
              </p:cNvSpPr>
              <p:nvPr/>
            </p:nvSpPr>
            <p:spPr bwMode="auto">
              <a:xfrm>
                <a:off x="11527915"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787">
                <a:extLst>
                  <a:ext uri="{FF2B5EF4-FFF2-40B4-BE49-F238E27FC236}">
                    <a16:creationId xmlns:a16="http://schemas.microsoft.com/office/drawing/2014/main" id="{EC89A6FE-65CC-4F39-9100-6AC1DAD31846}"/>
                  </a:ext>
                </a:extLst>
              </p:cNvPr>
              <p:cNvSpPr>
                <a:spLocks/>
              </p:cNvSpPr>
              <p:nvPr/>
            </p:nvSpPr>
            <p:spPr bwMode="auto">
              <a:xfrm>
                <a:off x="11856543"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29">
                <a:extLst>
                  <a:ext uri="{FF2B5EF4-FFF2-40B4-BE49-F238E27FC236}">
                    <a16:creationId xmlns:a16="http://schemas.microsoft.com/office/drawing/2014/main" id="{C3D1FD0C-E8F5-4A71-B752-974E4E0CD7B5}"/>
                  </a:ext>
                </a:extLst>
              </p:cNvPr>
              <p:cNvSpPr>
                <a:spLocks/>
              </p:cNvSpPr>
              <p:nvPr/>
            </p:nvSpPr>
            <p:spPr bwMode="auto">
              <a:xfrm>
                <a:off x="12388618"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31">
                <a:extLst>
                  <a:ext uri="{FF2B5EF4-FFF2-40B4-BE49-F238E27FC236}">
                    <a16:creationId xmlns:a16="http://schemas.microsoft.com/office/drawing/2014/main" id="{47E2D0AC-A74B-4A7C-BF73-1070EA25CFCA}"/>
                  </a:ext>
                </a:extLst>
              </p:cNvPr>
              <p:cNvSpPr>
                <a:spLocks/>
              </p:cNvSpPr>
              <p:nvPr/>
            </p:nvSpPr>
            <p:spPr bwMode="auto">
              <a:xfrm>
                <a:off x="12167085"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29">
                <a:extLst>
                  <a:ext uri="{FF2B5EF4-FFF2-40B4-BE49-F238E27FC236}">
                    <a16:creationId xmlns:a16="http://schemas.microsoft.com/office/drawing/2014/main" id="{6C325622-DF37-46A2-8260-44C5577D1B7C}"/>
                  </a:ext>
                </a:extLst>
              </p:cNvPr>
              <p:cNvSpPr>
                <a:spLocks/>
              </p:cNvSpPr>
              <p:nvPr/>
            </p:nvSpPr>
            <p:spPr bwMode="auto">
              <a:xfrm>
                <a:off x="12717246"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30">
                <a:extLst>
                  <a:ext uri="{FF2B5EF4-FFF2-40B4-BE49-F238E27FC236}">
                    <a16:creationId xmlns:a16="http://schemas.microsoft.com/office/drawing/2014/main" id="{CB62538E-5177-47A2-A599-721BA98F54C8}"/>
                  </a:ext>
                </a:extLst>
              </p:cNvPr>
              <p:cNvSpPr>
                <a:spLocks/>
              </p:cNvSpPr>
              <p:nvPr/>
            </p:nvSpPr>
            <p:spPr bwMode="auto">
              <a:xfrm>
                <a:off x="13043388"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31">
                <a:extLst>
                  <a:ext uri="{FF2B5EF4-FFF2-40B4-BE49-F238E27FC236}">
                    <a16:creationId xmlns:a16="http://schemas.microsoft.com/office/drawing/2014/main" id="{65EABD9A-67DC-4B62-8805-019883A2441B}"/>
                  </a:ext>
                </a:extLst>
              </p:cNvPr>
              <p:cNvSpPr>
                <a:spLocks/>
              </p:cNvSpPr>
              <p:nvPr/>
            </p:nvSpPr>
            <p:spPr bwMode="auto">
              <a:xfrm>
                <a:off x="12495714"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2">
                <a:extLst>
                  <a:ext uri="{FF2B5EF4-FFF2-40B4-BE49-F238E27FC236}">
                    <a16:creationId xmlns:a16="http://schemas.microsoft.com/office/drawing/2014/main" id="{41E1E097-98B3-4530-8440-DF7D897D2107}"/>
                  </a:ext>
                </a:extLst>
              </p:cNvPr>
              <p:cNvSpPr>
                <a:spLocks/>
              </p:cNvSpPr>
              <p:nvPr/>
            </p:nvSpPr>
            <p:spPr bwMode="auto">
              <a:xfrm>
                <a:off x="12824341"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794">
                <a:extLst>
                  <a:ext uri="{FF2B5EF4-FFF2-40B4-BE49-F238E27FC236}">
                    <a16:creationId xmlns:a16="http://schemas.microsoft.com/office/drawing/2014/main" id="{C1A1B2E6-F6BA-4D7B-81AE-12FBA3AF648D}"/>
                  </a:ext>
                </a:extLst>
              </p:cNvPr>
              <p:cNvSpPr>
                <a:spLocks/>
              </p:cNvSpPr>
              <p:nvPr/>
            </p:nvSpPr>
            <p:spPr bwMode="auto">
              <a:xfrm>
                <a:off x="13372016"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795">
                <a:extLst>
                  <a:ext uri="{FF2B5EF4-FFF2-40B4-BE49-F238E27FC236}">
                    <a16:creationId xmlns:a16="http://schemas.microsoft.com/office/drawing/2014/main" id="{104D24B2-11BF-4611-925F-BEFE2569EF9D}"/>
                  </a:ext>
                </a:extLst>
              </p:cNvPr>
              <p:cNvSpPr>
                <a:spLocks/>
              </p:cNvSpPr>
              <p:nvPr/>
            </p:nvSpPr>
            <p:spPr bwMode="auto">
              <a:xfrm>
                <a:off x="13698157" y="3343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796">
                <a:extLst>
                  <a:ext uri="{FF2B5EF4-FFF2-40B4-BE49-F238E27FC236}">
                    <a16:creationId xmlns:a16="http://schemas.microsoft.com/office/drawing/2014/main" id="{972BACE5-3509-459C-85AB-E191E688D116}"/>
                  </a:ext>
                </a:extLst>
              </p:cNvPr>
              <p:cNvSpPr>
                <a:spLocks/>
              </p:cNvSpPr>
              <p:nvPr/>
            </p:nvSpPr>
            <p:spPr bwMode="auto">
              <a:xfrm>
                <a:off x="13150483" y="3339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797">
                <a:extLst>
                  <a:ext uri="{FF2B5EF4-FFF2-40B4-BE49-F238E27FC236}">
                    <a16:creationId xmlns:a16="http://schemas.microsoft.com/office/drawing/2014/main" id="{EFB1FAAB-C155-44C3-93F0-B336280BD87B}"/>
                  </a:ext>
                </a:extLst>
              </p:cNvPr>
              <p:cNvSpPr>
                <a:spLocks/>
              </p:cNvSpPr>
              <p:nvPr/>
            </p:nvSpPr>
            <p:spPr bwMode="auto">
              <a:xfrm>
                <a:off x="13479111" y="3339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 name="Group 11">
              <a:extLst>
                <a:ext uri="{FF2B5EF4-FFF2-40B4-BE49-F238E27FC236}">
                  <a16:creationId xmlns:a16="http://schemas.microsoft.com/office/drawing/2014/main" id="{F0C746FE-A272-41B1-A6E7-C5AAD1C3DF03}"/>
                </a:ext>
              </a:extLst>
            </p:cNvPr>
            <p:cNvGrpSpPr/>
            <p:nvPr/>
          </p:nvGrpSpPr>
          <p:grpSpPr>
            <a:xfrm>
              <a:off x="6304027" y="4517452"/>
              <a:ext cx="5780061" cy="176637"/>
              <a:chOff x="7925442" y="3637522"/>
              <a:chExt cx="5780061" cy="176637"/>
            </a:xfrm>
          </p:grpSpPr>
          <p:sp>
            <p:nvSpPr>
              <p:cNvPr id="138" name="Freeform 30">
                <a:extLst>
                  <a:ext uri="{FF2B5EF4-FFF2-40B4-BE49-F238E27FC236}">
                    <a16:creationId xmlns:a16="http://schemas.microsoft.com/office/drawing/2014/main" id="{140EFB82-40D7-4B90-AE8A-DAEBAF7E3AEA}"/>
                  </a:ext>
                </a:extLst>
              </p:cNvPr>
              <p:cNvSpPr>
                <a:spLocks/>
              </p:cNvSpPr>
              <p:nvPr/>
            </p:nvSpPr>
            <p:spPr bwMode="auto">
              <a:xfrm flipH="1">
                <a:off x="11856543"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 name="Freeform 32">
                <a:extLst>
                  <a:ext uri="{FF2B5EF4-FFF2-40B4-BE49-F238E27FC236}">
                    <a16:creationId xmlns:a16="http://schemas.microsoft.com/office/drawing/2014/main" id="{38CDE72F-35D0-47F4-9F8B-C68A639599BD}"/>
                  </a:ext>
                </a:extLst>
              </p:cNvPr>
              <p:cNvSpPr>
                <a:spLocks/>
              </p:cNvSpPr>
              <p:nvPr/>
            </p:nvSpPr>
            <p:spPr bwMode="auto">
              <a:xfrm flipH="1">
                <a:off x="11963638"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801">
                <a:extLst>
                  <a:ext uri="{FF2B5EF4-FFF2-40B4-BE49-F238E27FC236}">
                    <a16:creationId xmlns:a16="http://schemas.microsoft.com/office/drawing/2014/main" id="{A419D614-2084-47B2-B790-75AF3B81D848}"/>
                  </a:ext>
                </a:extLst>
              </p:cNvPr>
              <p:cNvSpPr>
                <a:spLocks/>
              </p:cNvSpPr>
              <p:nvPr/>
            </p:nvSpPr>
            <p:spPr bwMode="auto">
              <a:xfrm flipH="1">
                <a:off x="11527916"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802">
                <a:extLst>
                  <a:ext uri="{FF2B5EF4-FFF2-40B4-BE49-F238E27FC236}">
                    <a16:creationId xmlns:a16="http://schemas.microsoft.com/office/drawing/2014/main" id="{0DABA0C0-C9C2-4423-AB5B-8D7D155428E0}"/>
                  </a:ext>
                </a:extLst>
              </p:cNvPr>
              <p:cNvSpPr>
                <a:spLocks/>
              </p:cNvSpPr>
              <p:nvPr/>
            </p:nvSpPr>
            <p:spPr bwMode="auto">
              <a:xfrm flipH="1">
                <a:off x="11201774"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803">
                <a:extLst>
                  <a:ext uri="{FF2B5EF4-FFF2-40B4-BE49-F238E27FC236}">
                    <a16:creationId xmlns:a16="http://schemas.microsoft.com/office/drawing/2014/main" id="{B04E5B65-0428-4C51-A3A0-FF4829F87B8F}"/>
                  </a:ext>
                </a:extLst>
              </p:cNvPr>
              <p:cNvSpPr>
                <a:spLocks/>
              </p:cNvSpPr>
              <p:nvPr/>
            </p:nvSpPr>
            <p:spPr bwMode="auto">
              <a:xfrm flipH="1">
                <a:off x="11635008"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804">
                <a:extLst>
                  <a:ext uri="{FF2B5EF4-FFF2-40B4-BE49-F238E27FC236}">
                    <a16:creationId xmlns:a16="http://schemas.microsoft.com/office/drawing/2014/main" id="{3A795F4A-9BDB-4352-9C79-A4D12BBD5D46}"/>
                  </a:ext>
                </a:extLst>
              </p:cNvPr>
              <p:cNvSpPr>
                <a:spLocks/>
              </p:cNvSpPr>
              <p:nvPr/>
            </p:nvSpPr>
            <p:spPr bwMode="auto">
              <a:xfrm flipH="1">
                <a:off x="11308869"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29">
                <a:extLst>
                  <a:ext uri="{FF2B5EF4-FFF2-40B4-BE49-F238E27FC236}">
                    <a16:creationId xmlns:a16="http://schemas.microsoft.com/office/drawing/2014/main" id="{21AE9658-42C4-4790-AEAA-6E5FDC53FB6C}"/>
                  </a:ext>
                </a:extLst>
              </p:cNvPr>
              <p:cNvSpPr>
                <a:spLocks/>
              </p:cNvSpPr>
              <p:nvPr/>
            </p:nvSpPr>
            <p:spPr bwMode="auto">
              <a:xfrm flipH="1">
                <a:off x="10873146"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620B554E-A68E-4398-8934-9A743ADD9119}"/>
                  </a:ext>
                </a:extLst>
              </p:cNvPr>
              <p:cNvSpPr>
                <a:spLocks/>
              </p:cNvSpPr>
              <p:nvPr/>
            </p:nvSpPr>
            <p:spPr bwMode="auto">
              <a:xfrm flipH="1">
                <a:off x="10980240"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29">
                <a:extLst>
                  <a:ext uri="{FF2B5EF4-FFF2-40B4-BE49-F238E27FC236}">
                    <a16:creationId xmlns:a16="http://schemas.microsoft.com/office/drawing/2014/main" id="{6FD7527E-533A-4079-8866-88CC7711ACDA}"/>
                  </a:ext>
                </a:extLst>
              </p:cNvPr>
              <p:cNvSpPr>
                <a:spLocks/>
              </p:cNvSpPr>
              <p:nvPr/>
            </p:nvSpPr>
            <p:spPr bwMode="auto">
              <a:xfrm flipH="1">
                <a:off x="10544518"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30">
                <a:extLst>
                  <a:ext uri="{FF2B5EF4-FFF2-40B4-BE49-F238E27FC236}">
                    <a16:creationId xmlns:a16="http://schemas.microsoft.com/office/drawing/2014/main" id="{8D51841F-F8C4-4115-BA9A-B36FED6B708C}"/>
                  </a:ext>
                </a:extLst>
              </p:cNvPr>
              <p:cNvSpPr>
                <a:spLocks/>
              </p:cNvSpPr>
              <p:nvPr/>
            </p:nvSpPr>
            <p:spPr bwMode="auto">
              <a:xfrm flipH="1">
                <a:off x="10218376"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1">
                <a:extLst>
                  <a:ext uri="{FF2B5EF4-FFF2-40B4-BE49-F238E27FC236}">
                    <a16:creationId xmlns:a16="http://schemas.microsoft.com/office/drawing/2014/main" id="{0DB41942-FCDA-41E0-918A-7C191F82DE2B}"/>
                  </a:ext>
                </a:extLst>
              </p:cNvPr>
              <p:cNvSpPr>
                <a:spLocks/>
              </p:cNvSpPr>
              <p:nvPr/>
            </p:nvSpPr>
            <p:spPr bwMode="auto">
              <a:xfrm flipH="1">
                <a:off x="10651611"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2">
                <a:extLst>
                  <a:ext uri="{FF2B5EF4-FFF2-40B4-BE49-F238E27FC236}">
                    <a16:creationId xmlns:a16="http://schemas.microsoft.com/office/drawing/2014/main" id="{E797A6EF-FBF4-436D-95F7-8AFD4FEDA1E1}"/>
                  </a:ext>
                </a:extLst>
              </p:cNvPr>
              <p:cNvSpPr>
                <a:spLocks/>
              </p:cNvSpPr>
              <p:nvPr/>
            </p:nvSpPr>
            <p:spPr bwMode="auto">
              <a:xfrm flipH="1">
                <a:off x="10325471"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29">
                <a:extLst>
                  <a:ext uri="{FF2B5EF4-FFF2-40B4-BE49-F238E27FC236}">
                    <a16:creationId xmlns:a16="http://schemas.microsoft.com/office/drawing/2014/main" id="{FB6DB869-C638-469E-BBDD-AEE2D8AC4119}"/>
                  </a:ext>
                </a:extLst>
              </p:cNvPr>
              <p:cNvSpPr>
                <a:spLocks/>
              </p:cNvSpPr>
              <p:nvPr/>
            </p:nvSpPr>
            <p:spPr bwMode="auto">
              <a:xfrm flipH="1">
                <a:off x="9889748"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30">
                <a:extLst>
                  <a:ext uri="{FF2B5EF4-FFF2-40B4-BE49-F238E27FC236}">
                    <a16:creationId xmlns:a16="http://schemas.microsoft.com/office/drawing/2014/main" id="{FCBF7FA3-475E-4733-B026-2BF68842B6BB}"/>
                  </a:ext>
                </a:extLst>
              </p:cNvPr>
              <p:cNvSpPr>
                <a:spLocks/>
              </p:cNvSpPr>
              <p:nvPr/>
            </p:nvSpPr>
            <p:spPr bwMode="auto">
              <a:xfrm flipH="1">
                <a:off x="9563607"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1">
                <a:extLst>
                  <a:ext uri="{FF2B5EF4-FFF2-40B4-BE49-F238E27FC236}">
                    <a16:creationId xmlns:a16="http://schemas.microsoft.com/office/drawing/2014/main" id="{B3C91CE2-11EA-47A0-8920-4799B7F67377}"/>
                  </a:ext>
                </a:extLst>
              </p:cNvPr>
              <p:cNvSpPr>
                <a:spLocks/>
              </p:cNvSpPr>
              <p:nvPr/>
            </p:nvSpPr>
            <p:spPr bwMode="auto">
              <a:xfrm flipH="1">
                <a:off x="9996843"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2">
                <a:extLst>
                  <a:ext uri="{FF2B5EF4-FFF2-40B4-BE49-F238E27FC236}">
                    <a16:creationId xmlns:a16="http://schemas.microsoft.com/office/drawing/2014/main" id="{1F8B2559-9A17-454B-83CF-3F18D849C982}"/>
                  </a:ext>
                </a:extLst>
              </p:cNvPr>
              <p:cNvSpPr>
                <a:spLocks/>
              </p:cNvSpPr>
              <p:nvPr/>
            </p:nvSpPr>
            <p:spPr bwMode="auto">
              <a:xfrm flipH="1">
                <a:off x="9670702"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29">
                <a:extLst>
                  <a:ext uri="{FF2B5EF4-FFF2-40B4-BE49-F238E27FC236}">
                    <a16:creationId xmlns:a16="http://schemas.microsoft.com/office/drawing/2014/main" id="{F9F9BB4D-E68C-4774-A885-5FF7952A8833}"/>
                  </a:ext>
                </a:extLst>
              </p:cNvPr>
              <p:cNvSpPr>
                <a:spLocks/>
              </p:cNvSpPr>
              <p:nvPr/>
            </p:nvSpPr>
            <p:spPr bwMode="auto">
              <a:xfrm flipH="1">
                <a:off x="9234979"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30">
                <a:extLst>
                  <a:ext uri="{FF2B5EF4-FFF2-40B4-BE49-F238E27FC236}">
                    <a16:creationId xmlns:a16="http://schemas.microsoft.com/office/drawing/2014/main" id="{D2CD5DAA-2BF4-41AE-9CBA-7315E94F95EE}"/>
                  </a:ext>
                </a:extLst>
              </p:cNvPr>
              <p:cNvSpPr>
                <a:spLocks/>
              </p:cNvSpPr>
              <p:nvPr/>
            </p:nvSpPr>
            <p:spPr bwMode="auto">
              <a:xfrm flipH="1">
                <a:off x="8908838"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31">
                <a:extLst>
                  <a:ext uri="{FF2B5EF4-FFF2-40B4-BE49-F238E27FC236}">
                    <a16:creationId xmlns:a16="http://schemas.microsoft.com/office/drawing/2014/main" id="{78CE4F48-B34F-4CCD-95D4-0E7E80D2E639}"/>
                  </a:ext>
                </a:extLst>
              </p:cNvPr>
              <p:cNvSpPr>
                <a:spLocks/>
              </p:cNvSpPr>
              <p:nvPr/>
            </p:nvSpPr>
            <p:spPr bwMode="auto">
              <a:xfrm flipH="1">
                <a:off x="9342074"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32">
                <a:extLst>
                  <a:ext uri="{FF2B5EF4-FFF2-40B4-BE49-F238E27FC236}">
                    <a16:creationId xmlns:a16="http://schemas.microsoft.com/office/drawing/2014/main" id="{EC0E1A8B-CF68-4C8C-AF6F-FD8EB248512B}"/>
                  </a:ext>
                </a:extLst>
              </p:cNvPr>
              <p:cNvSpPr>
                <a:spLocks/>
              </p:cNvSpPr>
              <p:nvPr/>
            </p:nvSpPr>
            <p:spPr bwMode="auto">
              <a:xfrm flipH="1">
                <a:off x="9015933"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29">
                <a:extLst>
                  <a:ext uri="{FF2B5EF4-FFF2-40B4-BE49-F238E27FC236}">
                    <a16:creationId xmlns:a16="http://schemas.microsoft.com/office/drawing/2014/main" id="{F9685B97-01A9-4260-AA5A-B57551EC2804}"/>
                  </a:ext>
                </a:extLst>
              </p:cNvPr>
              <p:cNvSpPr>
                <a:spLocks/>
              </p:cNvSpPr>
              <p:nvPr/>
            </p:nvSpPr>
            <p:spPr bwMode="auto">
              <a:xfrm flipH="1">
                <a:off x="8580211"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30">
                <a:extLst>
                  <a:ext uri="{FF2B5EF4-FFF2-40B4-BE49-F238E27FC236}">
                    <a16:creationId xmlns:a16="http://schemas.microsoft.com/office/drawing/2014/main" id="{F872558C-38EF-4D7D-9E32-58C7AEF5747B}"/>
                  </a:ext>
                </a:extLst>
              </p:cNvPr>
              <p:cNvSpPr>
                <a:spLocks/>
              </p:cNvSpPr>
              <p:nvPr/>
            </p:nvSpPr>
            <p:spPr bwMode="auto">
              <a:xfrm flipH="1">
                <a:off x="8254070"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28C8A16-41F1-4F0B-9A9C-72E71B657A0C}"/>
                  </a:ext>
                </a:extLst>
              </p:cNvPr>
              <p:cNvSpPr>
                <a:spLocks/>
              </p:cNvSpPr>
              <p:nvPr/>
            </p:nvSpPr>
            <p:spPr bwMode="auto">
              <a:xfrm flipH="1">
                <a:off x="8687305"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32">
                <a:extLst>
                  <a:ext uri="{FF2B5EF4-FFF2-40B4-BE49-F238E27FC236}">
                    <a16:creationId xmlns:a16="http://schemas.microsoft.com/office/drawing/2014/main" id="{C2634FFE-E3BC-4C11-A38B-D6D48150888B}"/>
                  </a:ext>
                </a:extLst>
              </p:cNvPr>
              <p:cNvSpPr>
                <a:spLocks/>
              </p:cNvSpPr>
              <p:nvPr/>
            </p:nvSpPr>
            <p:spPr bwMode="auto">
              <a:xfrm flipH="1">
                <a:off x="8361164"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823">
                <a:extLst>
                  <a:ext uri="{FF2B5EF4-FFF2-40B4-BE49-F238E27FC236}">
                    <a16:creationId xmlns:a16="http://schemas.microsoft.com/office/drawing/2014/main" id="{165B47DD-2AA8-467B-854E-C43C3E98A551}"/>
                  </a:ext>
                </a:extLst>
              </p:cNvPr>
              <p:cNvSpPr>
                <a:spLocks/>
              </p:cNvSpPr>
              <p:nvPr/>
            </p:nvSpPr>
            <p:spPr bwMode="auto">
              <a:xfrm flipH="1">
                <a:off x="7925442"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824">
                <a:extLst>
                  <a:ext uri="{FF2B5EF4-FFF2-40B4-BE49-F238E27FC236}">
                    <a16:creationId xmlns:a16="http://schemas.microsoft.com/office/drawing/2014/main" id="{B1A0AD6B-50EC-4295-B38A-8999B227C8E1}"/>
                  </a:ext>
                </a:extLst>
              </p:cNvPr>
              <p:cNvSpPr>
                <a:spLocks/>
              </p:cNvSpPr>
              <p:nvPr/>
            </p:nvSpPr>
            <p:spPr bwMode="auto">
              <a:xfrm flipH="1">
                <a:off x="8032535"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0">
                <a:extLst>
                  <a:ext uri="{FF2B5EF4-FFF2-40B4-BE49-F238E27FC236}">
                    <a16:creationId xmlns:a16="http://schemas.microsoft.com/office/drawing/2014/main" id="{10945881-5C61-43D8-8194-C297174BA52B}"/>
                  </a:ext>
                </a:extLst>
              </p:cNvPr>
              <p:cNvSpPr>
                <a:spLocks/>
              </p:cNvSpPr>
              <p:nvPr/>
            </p:nvSpPr>
            <p:spPr bwMode="auto">
              <a:xfrm flipH="1">
                <a:off x="13486456"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32">
                <a:extLst>
                  <a:ext uri="{FF2B5EF4-FFF2-40B4-BE49-F238E27FC236}">
                    <a16:creationId xmlns:a16="http://schemas.microsoft.com/office/drawing/2014/main" id="{66ECA612-1BF5-47DE-9A7D-B5D3E44104A2}"/>
                  </a:ext>
                </a:extLst>
              </p:cNvPr>
              <p:cNvSpPr>
                <a:spLocks/>
              </p:cNvSpPr>
              <p:nvPr/>
            </p:nvSpPr>
            <p:spPr bwMode="auto">
              <a:xfrm flipH="1">
                <a:off x="13593551"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827">
                <a:extLst>
                  <a:ext uri="{FF2B5EF4-FFF2-40B4-BE49-F238E27FC236}">
                    <a16:creationId xmlns:a16="http://schemas.microsoft.com/office/drawing/2014/main" id="{E553DE6A-27C6-4177-BCC6-4C772E28CAB8}"/>
                  </a:ext>
                </a:extLst>
              </p:cNvPr>
              <p:cNvSpPr>
                <a:spLocks/>
              </p:cNvSpPr>
              <p:nvPr/>
            </p:nvSpPr>
            <p:spPr bwMode="auto">
              <a:xfrm flipH="1">
                <a:off x="13157829"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828">
                <a:extLst>
                  <a:ext uri="{FF2B5EF4-FFF2-40B4-BE49-F238E27FC236}">
                    <a16:creationId xmlns:a16="http://schemas.microsoft.com/office/drawing/2014/main" id="{40241457-9C2E-4827-B7BA-F04497A1B574}"/>
                  </a:ext>
                </a:extLst>
              </p:cNvPr>
              <p:cNvSpPr>
                <a:spLocks/>
              </p:cNvSpPr>
              <p:nvPr/>
            </p:nvSpPr>
            <p:spPr bwMode="auto">
              <a:xfrm flipH="1">
                <a:off x="12831687"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829">
                <a:extLst>
                  <a:ext uri="{FF2B5EF4-FFF2-40B4-BE49-F238E27FC236}">
                    <a16:creationId xmlns:a16="http://schemas.microsoft.com/office/drawing/2014/main" id="{A5E785DC-A7E0-46F9-84C3-A844905B66C5}"/>
                  </a:ext>
                </a:extLst>
              </p:cNvPr>
              <p:cNvSpPr>
                <a:spLocks/>
              </p:cNvSpPr>
              <p:nvPr/>
            </p:nvSpPr>
            <p:spPr bwMode="auto">
              <a:xfrm flipH="1">
                <a:off x="13264921"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830">
                <a:extLst>
                  <a:ext uri="{FF2B5EF4-FFF2-40B4-BE49-F238E27FC236}">
                    <a16:creationId xmlns:a16="http://schemas.microsoft.com/office/drawing/2014/main" id="{D2D2D55A-084A-451A-881D-BD53BF70613F}"/>
                  </a:ext>
                </a:extLst>
              </p:cNvPr>
              <p:cNvSpPr>
                <a:spLocks/>
              </p:cNvSpPr>
              <p:nvPr/>
            </p:nvSpPr>
            <p:spPr bwMode="auto">
              <a:xfrm flipH="1">
                <a:off x="12938782" y="3637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29">
                <a:extLst>
                  <a:ext uri="{FF2B5EF4-FFF2-40B4-BE49-F238E27FC236}">
                    <a16:creationId xmlns:a16="http://schemas.microsoft.com/office/drawing/2014/main" id="{B8103E32-0FAA-41C7-815A-C515F0BBD0BE}"/>
                  </a:ext>
                </a:extLst>
              </p:cNvPr>
              <p:cNvSpPr>
                <a:spLocks/>
              </p:cNvSpPr>
              <p:nvPr/>
            </p:nvSpPr>
            <p:spPr bwMode="auto">
              <a:xfrm flipH="1">
                <a:off x="12503059"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3AC18552-228F-46F1-A6BC-D9D0420D84F7}"/>
                  </a:ext>
                </a:extLst>
              </p:cNvPr>
              <p:cNvSpPr>
                <a:spLocks/>
              </p:cNvSpPr>
              <p:nvPr/>
            </p:nvSpPr>
            <p:spPr bwMode="auto">
              <a:xfrm flipH="1">
                <a:off x="12610153"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29">
                <a:extLst>
                  <a:ext uri="{FF2B5EF4-FFF2-40B4-BE49-F238E27FC236}">
                    <a16:creationId xmlns:a16="http://schemas.microsoft.com/office/drawing/2014/main" id="{01DA08D6-FADB-47B1-A57D-58EC97123277}"/>
                  </a:ext>
                </a:extLst>
              </p:cNvPr>
              <p:cNvSpPr>
                <a:spLocks/>
              </p:cNvSpPr>
              <p:nvPr/>
            </p:nvSpPr>
            <p:spPr bwMode="auto">
              <a:xfrm flipH="1">
                <a:off x="12174431" y="3641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31">
                <a:extLst>
                  <a:ext uri="{FF2B5EF4-FFF2-40B4-BE49-F238E27FC236}">
                    <a16:creationId xmlns:a16="http://schemas.microsoft.com/office/drawing/2014/main" id="{BC82B691-C893-4BD9-B31D-E0D4368EDB05}"/>
                  </a:ext>
                </a:extLst>
              </p:cNvPr>
              <p:cNvSpPr>
                <a:spLocks/>
              </p:cNvSpPr>
              <p:nvPr/>
            </p:nvSpPr>
            <p:spPr bwMode="auto">
              <a:xfrm flipH="1">
                <a:off x="12281524" y="3637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6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 name="Group 12">
              <a:extLst>
                <a:ext uri="{FF2B5EF4-FFF2-40B4-BE49-F238E27FC236}">
                  <a16:creationId xmlns:a16="http://schemas.microsoft.com/office/drawing/2014/main" id="{8A79D90E-0310-43D6-A3D1-7B25D2C65987}"/>
                </a:ext>
              </a:extLst>
            </p:cNvPr>
            <p:cNvGrpSpPr/>
            <p:nvPr/>
          </p:nvGrpSpPr>
          <p:grpSpPr>
            <a:xfrm>
              <a:off x="7180328" y="3639857"/>
              <a:ext cx="4891833" cy="176637"/>
              <a:chOff x="8801743" y="2759927"/>
              <a:chExt cx="4891833" cy="176637"/>
            </a:xfrm>
          </p:grpSpPr>
          <p:sp>
            <p:nvSpPr>
              <p:cNvPr id="107" name="Freeform 29">
                <a:extLst>
                  <a:ext uri="{FF2B5EF4-FFF2-40B4-BE49-F238E27FC236}">
                    <a16:creationId xmlns:a16="http://schemas.microsoft.com/office/drawing/2014/main" id="{F4CB2F9C-833F-4B12-A05C-87885B3C93E5}"/>
                  </a:ext>
                </a:extLst>
              </p:cNvPr>
              <p:cNvSpPr>
                <a:spLocks/>
              </p:cNvSpPr>
              <p:nvPr/>
            </p:nvSpPr>
            <p:spPr bwMode="auto">
              <a:xfrm>
                <a:off x="8801743"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56448E2A-AA3D-48BB-AB59-C8EB25C872C4}"/>
                  </a:ext>
                </a:extLst>
              </p:cNvPr>
              <p:cNvSpPr>
                <a:spLocks/>
              </p:cNvSpPr>
              <p:nvPr/>
            </p:nvSpPr>
            <p:spPr bwMode="auto">
              <a:xfrm>
                <a:off x="9127884"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2">
                <a:extLst>
                  <a:ext uri="{FF2B5EF4-FFF2-40B4-BE49-F238E27FC236}">
                    <a16:creationId xmlns:a16="http://schemas.microsoft.com/office/drawing/2014/main" id="{ADC6A669-E6AA-42A3-A449-E5FF3B15A21A}"/>
                  </a:ext>
                </a:extLst>
              </p:cNvPr>
              <p:cNvSpPr>
                <a:spLocks/>
              </p:cNvSpPr>
              <p:nvPr/>
            </p:nvSpPr>
            <p:spPr bwMode="auto">
              <a:xfrm>
                <a:off x="8908837"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29">
                <a:extLst>
                  <a:ext uri="{FF2B5EF4-FFF2-40B4-BE49-F238E27FC236}">
                    <a16:creationId xmlns:a16="http://schemas.microsoft.com/office/drawing/2014/main" id="{EA8B2E9D-BE83-46F4-91EB-6E87648F8D27}"/>
                  </a:ext>
                </a:extLst>
              </p:cNvPr>
              <p:cNvSpPr>
                <a:spLocks/>
              </p:cNvSpPr>
              <p:nvPr/>
            </p:nvSpPr>
            <p:spPr bwMode="auto">
              <a:xfrm>
                <a:off x="9456513"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30">
                <a:extLst>
                  <a:ext uri="{FF2B5EF4-FFF2-40B4-BE49-F238E27FC236}">
                    <a16:creationId xmlns:a16="http://schemas.microsoft.com/office/drawing/2014/main" id="{203662AA-0055-4265-AF00-EB8CA1A40066}"/>
                  </a:ext>
                </a:extLst>
              </p:cNvPr>
              <p:cNvSpPr>
                <a:spLocks/>
              </p:cNvSpPr>
              <p:nvPr/>
            </p:nvSpPr>
            <p:spPr bwMode="auto">
              <a:xfrm>
                <a:off x="9782654"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31">
                <a:extLst>
                  <a:ext uri="{FF2B5EF4-FFF2-40B4-BE49-F238E27FC236}">
                    <a16:creationId xmlns:a16="http://schemas.microsoft.com/office/drawing/2014/main" id="{CD346794-2ED2-429B-B462-02B0C719BD15}"/>
                  </a:ext>
                </a:extLst>
              </p:cNvPr>
              <p:cNvSpPr>
                <a:spLocks/>
              </p:cNvSpPr>
              <p:nvPr/>
            </p:nvSpPr>
            <p:spPr bwMode="auto">
              <a:xfrm>
                <a:off x="9234978"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32">
                <a:extLst>
                  <a:ext uri="{FF2B5EF4-FFF2-40B4-BE49-F238E27FC236}">
                    <a16:creationId xmlns:a16="http://schemas.microsoft.com/office/drawing/2014/main" id="{9491951E-3F06-4A3E-ACCB-A4C380DC39F1}"/>
                  </a:ext>
                </a:extLst>
              </p:cNvPr>
              <p:cNvSpPr>
                <a:spLocks/>
              </p:cNvSpPr>
              <p:nvPr/>
            </p:nvSpPr>
            <p:spPr bwMode="auto">
              <a:xfrm>
                <a:off x="9563607"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843">
                <a:extLst>
                  <a:ext uri="{FF2B5EF4-FFF2-40B4-BE49-F238E27FC236}">
                    <a16:creationId xmlns:a16="http://schemas.microsoft.com/office/drawing/2014/main" id="{51DFDD4F-FB48-48D1-B968-845E8D3C043C}"/>
                  </a:ext>
                </a:extLst>
              </p:cNvPr>
              <p:cNvSpPr>
                <a:spLocks/>
              </p:cNvSpPr>
              <p:nvPr/>
            </p:nvSpPr>
            <p:spPr bwMode="auto">
              <a:xfrm>
                <a:off x="10111281"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844">
                <a:extLst>
                  <a:ext uri="{FF2B5EF4-FFF2-40B4-BE49-F238E27FC236}">
                    <a16:creationId xmlns:a16="http://schemas.microsoft.com/office/drawing/2014/main" id="{93AA95B0-34CA-427C-8C99-A8CB885E3C4F}"/>
                  </a:ext>
                </a:extLst>
              </p:cNvPr>
              <p:cNvSpPr>
                <a:spLocks/>
              </p:cNvSpPr>
              <p:nvPr/>
            </p:nvSpPr>
            <p:spPr bwMode="auto">
              <a:xfrm>
                <a:off x="10437423"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845">
                <a:extLst>
                  <a:ext uri="{FF2B5EF4-FFF2-40B4-BE49-F238E27FC236}">
                    <a16:creationId xmlns:a16="http://schemas.microsoft.com/office/drawing/2014/main" id="{9F5F4B4C-3DFA-443F-BC97-1DF8E4EC691E}"/>
                  </a:ext>
                </a:extLst>
              </p:cNvPr>
              <p:cNvSpPr>
                <a:spLocks/>
              </p:cNvSpPr>
              <p:nvPr/>
            </p:nvSpPr>
            <p:spPr bwMode="auto">
              <a:xfrm>
                <a:off x="9889748"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846">
                <a:extLst>
                  <a:ext uri="{FF2B5EF4-FFF2-40B4-BE49-F238E27FC236}">
                    <a16:creationId xmlns:a16="http://schemas.microsoft.com/office/drawing/2014/main" id="{90A966B5-3140-42C0-92EF-C9146288CF40}"/>
                  </a:ext>
                </a:extLst>
              </p:cNvPr>
              <p:cNvSpPr>
                <a:spLocks/>
              </p:cNvSpPr>
              <p:nvPr/>
            </p:nvSpPr>
            <p:spPr bwMode="auto">
              <a:xfrm>
                <a:off x="10218375"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29">
                <a:extLst>
                  <a:ext uri="{FF2B5EF4-FFF2-40B4-BE49-F238E27FC236}">
                    <a16:creationId xmlns:a16="http://schemas.microsoft.com/office/drawing/2014/main" id="{C241F297-902A-4781-9BA2-708322D27AB1}"/>
                  </a:ext>
                </a:extLst>
              </p:cNvPr>
              <p:cNvSpPr>
                <a:spLocks/>
              </p:cNvSpPr>
              <p:nvPr/>
            </p:nvSpPr>
            <p:spPr bwMode="auto">
              <a:xfrm>
                <a:off x="10766050"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9E3C2DE3-E7AB-476D-BC7D-4FCD2707206A}"/>
                  </a:ext>
                </a:extLst>
              </p:cNvPr>
              <p:cNvSpPr>
                <a:spLocks/>
              </p:cNvSpPr>
              <p:nvPr/>
            </p:nvSpPr>
            <p:spPr bwMode="auto">
              <a:xfrm>
                <a:off x="10544517"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29">
                <a:extLst>
                  <a:ext uri="{FF2B5EF4-FFF2-40B4-BE49-F238E27FC236}">
                    <a16:creationId xmlns:a16="http://schemas.microsoft.com/office/drawing/2014/main" id="{3943D872-A902-45C3-980E-38E9D2056B37}"/>
                  </a:ext>
                </a:extLst>
              </p:cNvPr>
              <p:cNvSpPr>
                <a:spLocks/>
              </p:cNvSpPr>
              <p:nvPr/>
            </p:nvSpPr>
            <p:spPr bwMode="auto">
              <a:xfrm>
                <a:off x="11094678"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30">
                <a:extLst>
                  <a:ext uri="{FF2B5EF4-FFF2-40B4-BE49-F238E27FC236}">
                    <a16:creationId xmlns:a16="http://schemas.microsoft.com/office/drawing/2014/main" id="{06F09807-D312-4AF5-AC38-36B048FD0F0B}"/>
                  </a:ext>
                </a:extLst>
              </p:cNvPr>
              <p:cNvSpPr>
                <a:spLocks/>
              </p:cNvSpPr>
              <p:nvPr/>
            </p:nvSpPr>
            <p:spPr bwMode="auto">
              <a:xfrm>
                <a:off x="11420820"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1">
                <a:extLst>
                  <a:ext uri="{FF2B5EF4-FFF2-40B4-BE49-F238E27FC236}">
                    <a16:creationId xmlns:a16="http://schemas.microsoft.com/office/drawing/2014/main" id="{CF928EF1-A8B1-49B3-BB9B-507F7ED98731}"/>
                  </a:ext>
                </a:extLst>
              </p:cNvPr>
              <p:cNvSpPr>
                <a:spLocks/>
              </p:cNvSpPr>
              <p:nvPr/>
            </p:nvSpPr>
            <p:spPr bwMode="auto">
              <a:xfrm>
                <a:off x="10873146"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2">
                <a:extLst>
                  <a:ext uri="{FF2B5EF4-FFF2-40B4-BE49-F238E27FC236}">
                    <a16:creationId xmlns:a16="http://schemas.microsoft.com/office/drawing/2014/main" id="{74808656-CFDA-4D06-AA53-8A2A2305AC27}"/>
                  </a:ext>
                </a:extLst>
              </p:cNvPr>
              <p:cNvSpPr>
                <a:spLocks/>
              </p:cNvSpPr>
              <p:nvPr/>
            </p:nvSpPr>
            <p:spPr bwMode="auto">
              <a:xfrm>
                <a:off x="11201773"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853">
                <a:extLst>
                  <a:ext uri="{FF2B5EF4-FFF2-40B4-BE49-F238E27FC236}">
                    <a16:creationId xmlns:a16="http://schemas.microsoft.com/office/drawing/2014/main" id="{D857314A-2F0D-4A58-B660-8D9B2ABE7FA9}"/>
                  </a:ext>
                </a:extLst>
              </p:cNvPr>
              <p:cNvSpPr>
                <a:spLocks/>
              </p:cNvSpPr>
              <p:nvPr/>
            </p:nvSpPr>
            <p:spPr bwMode="auto">
              <a:xfrm>
                <a:off x="11749448"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854">
                <a:extLst>
                  <a:ext uri="{FF2B5EF4-FFF2-40B4-BE49-F238E27FC236}">
                    <a16:creationId xmlns:a16="http://schemas.microsoft.com/office/drawing/2014/main" id="{69415960-93CC-4846-AFFE-8618CF442A13}"/>
                  </a:ext>
                </a:extLst>
              </p:cNvPr>
              <p:cNvSpPr>
                <a:spLocks/>
              </p:cNvSpPr>
              <p:nvPr/>
            </p:nvSpPr>
            <p:spPr bwMode="auto">
              <a:xfrm>
                <a:off x="12075589"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855">
                <a:extLst>
                  <a:ext uri="{FF2B5EF4-FFF2-40B4-BE49-F238E27FC236}">
                    <a16:creationId xmlns:a16="http://schemas.microsoft.com/office/drawing/2014/main" id="{71CBD3FE-F49F-4C22-B4E7-34F6ACC50A99}"/>
                  </a:ext>
                </a:extLst>
              </p:cNvPr>
              <p:cNvSpPr>
                <a:spLocks/>
              </p:cNvSpPr>
              <p:nvPr/>
            </p:nvSpPr>
            <p:spPr bwMode="auto">
              <a:xfrm>
                <a:off x="11527915"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856">
                <a:extLst>
                  <a:ext uri="{FF2B5EF4-FFF2-40B4-BE49-F238E27FC236}">
                    <a16:creationId xmlns:a16="http://schemas.microsoft.com/office/drawing/2014/main" id="{645A42D8-F94B-48CF-8A8A-3B21D2E2B1B5}"/>
                  </a:ext>
                </a:extLst>
              </p:cNvPr>
              <p:cNvSpPr>
                <a:spLocks/>
              </p:cNvSpPr>
              <p:nvPr/>
            </p:nvSpPr>
            <p:spPr bwMode="auto">
              <a:xfrm>
                <a:off x="11856543"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29">
                <a:extLst>
                  <a:ext uri="{FF2B5EF4-FFF2-40B4-BE49-F238E27FC236}">
                    <a16:creationId xmlns:a16="http://schemas.microsoft.com/office/drawing/2014/main" id="{41FE03DA-8D06-4095-8B65-9A94BA0F680F}"/>
                  </a:ext>
                </a:extLst>
              </p:cNvPr>
              <p:cNvSpPr>
                <a:spLocks/>
              </p:cNvSpPr>
              <p:nvPr/>
            </p:nvSpPr>
            <p:spPr bwMode="auto">
              <a:xfrm>
                <a:off x="12384037"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31">
                <a:extLst>
                  <a:ext uri="{FF2B5EF4-FFF2-40B4-BE49-F238E27FC236}">
                    <a16:creationId xmlns:a16="http://schemas.microsoft.com/office/drawing/2014/main" id="{0DAD84D8-AA87-4622-A8B5-4E4CA48D01EF}"/>
                  </a:ext>
                </a:extLst>
              </p:cNvPr>
              <p:cNvSpPr>
                <a:spLocks/>
              </p:cNvSpPr>
              <p:nvPr/>
            </p:nvSpPr>
            <p:spPr bwMode="auto">
              <a:xfrm>
                <a:off x="12162504"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29">
                <a:extLst>
                  <a:ext uri="{FF2B5EF4-FFF2-40B4-BE49-F238E27FC236}">
                    <a16:creationId xmlns:a16="http://schemas.microsoft.com/office/drawing/2014/main" id="{4EA88EB1-92AC-497C-85DB-C080CB072BB1}"/>
                  </a:ext>
                </a:extLst>
              </p:cNvPr>
              <p:cNvSpPr>
                <a:spLocks/>
              </p:cNvSpPr>
              <p:nvPr/>
            </p:nvSpPr>
            <p:spPr bwMode="auto">
              <a:xfrm>
                <a:off x="12712665"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0">
                <a:extLst>
                  <a:ext uri="{FF2B5EF4-FFF2-40B4-BE49-F238E27FC236}">
                    <a16:creationId xmlns:a16="http://schemas.microsoft.com/office/drawing/2014/main" id="{60DF4838-FC95-4C75-9BF0-6DD1E386A607}"/>
                  </a:ext>
                </a:extLst>
              </p:cNvPr>
              <p:cNvSpPr>
                <a:spLocks/>
              </p:cNvSpPr>
              <p:nvPr/>
            </p:nvSpPr>
            <p:spPr bwMode="auto">
              <a:xfrm>
                <a:off x="13038807"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1">
                <a:extLst>
                  <a:ext uri="{FF2B5EF4-FFF2-40B4-BE49-F238E27FC236}">
                    <a16:creationId xmlns:a16="http://schemas.microsoft.com/office/drawing/2014/main" id="{378DE828-7E03-43DB-9A02-09326DB4CA9C}"/>
                  </a:ext>
                </a:extLst>
              </p:cNvPr>
              <p:cNvSpPr>
                <a:spLocks/>
              </p:cNvSpPr>
              <p:nvPr/>
            </p:nvSpPr>
            <p:spPr bwMode="auto">
              <a:xfrm>
                <a:off x="12491133"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32">
                <a:extLst>
                  <a:ext uri="{FF2B5EF4-FFF2-40B4-BE49-F238E27FC236}">
                    <a16:creationId xmlns:a16="http://schemas.microsoft.com/office/drawing/2014/main" id="{0533BE11-AA18-42F2-9C32-AFF24C427B67}"/>
                  </a:ext>
                </a:extLst>
              </p:cNvPr>
              <p:cNvSpPr>
                <a:spLocks/>
              </p:cNvSpPr>
              <p:nvPr/>
            </p:nvSpPr>
            <p:spPr bwMode="auto">
              <a:xfrm>
                <a:off x="12819760"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863">
                <a:extLst>
                  <a:ext uri="{FF2B5EF4-FFF2-40B4-BE49-F238E27FC236}">
                    <a16:creationId xmlns:a16="http://schemas.microsoft.com/office/drawing/2014/main" id="{E5842B96-A987-4CC7-BE4A-EF5976988443}"/>
                  </a:ext>
                </a:extLst>
              </p:cNvPr>
              <p:cNvSpPr>
                <a:spLocks/>
              </p:cNvSpPr>
              <p:nvPr/>
            </p:nvSpPr>
            <p:spPr bwMode="auto">
              <a:xfrm>
                <a:off x="13367435"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864">
                <a:extLst>
                  <a:ext uri="{FF2B5EF4-FFF2-40B4-BE49-F238E27FC236}">
                    <a16:creationId xmlns:a16="http://schemas.microsoft.com/office/drawing/2014/main" id="{18AB872A-13C6-49DB-8326-520D08814EEE}"/>
                  </a:ext>
                </a:extLst>
              </p:cNvPr>
              <p:cNvSpPr>
                <a:spLocks/>
              </p:cNvSpPr>
              <p:nvPr/>
            </p:nvSpPr>
            <p:spPr bwMode="auto">
              <a:xfrm>
                <a:off x="13693576" y="276365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865">
                <a:extLst>
                  <a:ext uri="{FF2B5EF4-FFF2-40B4-BE49-F238E27FC236}">
                    <a16:creationId xmlns:a16="http://schemas.microsoft.com/office/drawing/2014/main" id="{7EC492F1-FE3E-4E3E-879F-FF6F5D842D10}"/>
                  </a:ext>
                </a:extLst>
              </p:cNvPr>
              <p:cNvSpPr>
                <a:spLocks/>
              </p:cNvSpPr>
              <p:nvPr/>
            </p:nvSpPr>
            <p:spPr bwMode="auto">
              <a:xfrm>
                <a:off x="13145902" y="275992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866">
                <a:extLst>
                  <a:ext uri="{FF2B5EF4-FFF2-40B4-BE49-F238E27FC236}">
                    <a16:creationId xmlns:a16="http://schemas.microsoft.com/office/drawing/2014/main" id="{22AB896E-9768-4984-A2A7-20F32CB7535E}"/>
                  </a:ext>
                </a:extLst>
              </p:cNvPr>
              <p:cNvSpPr>
                <a:spLocks/>
              </p:cNvSpPr>
              <p:nvPr/>
            </p:nvSpPr>
            <p:spPr bwMode="auto">
              <a:xfrm>
                <a:off x="13474530" y="275992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3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4" name="Group 13">
              <a:extLst>
                <a:ext uri="{FF2B5EF4-FFF2-40B4-BE49-F238E27FC236}">
                  <a16:creationId xmlns:a16="http://schemas.microsoft.com/office/drawing/2014/main" id="{219CD961-1EB4-4455-AC7C-6CC2770A9316}"/>
                </a:ext>
              </a:extLst>
            </p:cNvPr>
            <p:cNvGrpSpPr/>
            <p:nvPr/>
          </p:nvGrpSpPr>
          <p:grpSpPr>
            <a:xfrm>
              <a:off x="6739749" y="3937633"/>
              <a:ext cx="5332413" cy="176637"/>
              <a:chOff x="8361164" y="3057703"/>
              <a:chExt cx="5332413" cy="176637"/>
            </a:xfrm>
          </p:grpSpPr>
          <p:sp>
            <p:nvSpPr>
              <p:cNvPr id="74" name="Freeform 30">
                <a:extLst>
                  <a:ext uri="{FF2B5EF4-FFF2-40B4-BE49-F238E27FC236}">
                    <a16:creationId xmlns:a16="http://schemas.microsoft.com/office/drawing/2014/main" id="{6A8FF26B-C776-4225-8E4D-9FF93321432B}"/>
                  </a:ext>
                </a:extLst>
              </p:cNvPr>
              <p:cNvSpPr>
                <a:spLocks/>
              </p:cNvSpPr>
              <p:nvPr/>
            </p:nvSpPr>
            <p:spPr bwMode="auto">
              <a:xfrm flipH="1">
                <a:off x="11856543"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2">
                <a:extLst>
                  <a:ext uri="{FF2B5EF4-FFF2-40B4-BE49-F238E27FC236}">
                    <a16:creationId xmlns:a16="http://schemas.microsoft.com/office/drawing/2014/main" id="{D7FB0BD6-0FE9-4A2B-B1CE-BFE0887462C1}"/>
                  </a:ext>
                </a:extLst>
              </p:cNvPr>
              <p:cNvSpPr>
                <a:spLocks/>
              </p:cNvSpPr>
              <p:nvPr/>
            </p:nvSpPr>
            <p:spPr bwMode="auto">
              <a:xfrm flipH="1">
                <a:off x="11963638"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870">
                <a:extLst>
                  <a:ext uri="{FF2B5EF4-FFF2-40B4-BE49-F238E27FC236}">
                    <a16:creationId xmlns:a16="http://schemas.microsoft.com/office/drawing/2014/main" id="{12AC4C90-1391-436E-9E61-7E273428F0AD}"/>
                  </a:ext>
                </a:extLst>
              </p:cNvPr>
              <p:cNvSpPr>
                <a:spLocks/>
              </p:cNvSpPr>
              <p:nvPr/>
            </p:nvSpPr>
            <p:spPr bwMode="auto">
              <a:xfrm flipH="1">
                <a:off x="11527916"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871">
                <a:extLst>
                  <a:ext uri="{FF2B5EF4-FFF2-40B4-BE49-F238E27FC236}">
                    <a16:creationId xmlns:a16="http://schemas.microsoft.com/office/drawing/2014/main" id="{03DFBB6C-70E8-4122-AE7B-E995922BFE4D}"/>
                  </a:ext>
                </a:extLst>
              </p:cNvPr>
              <p:cNvSpPr>
                <a:spLocks/>
              </p:cNvSpPr>
              <p:nvPr/>
            </p:nvSpPr>
            <p:spPr bwMode="auto">
              <a:xfrm flipH="1">
                <a:off x="11201774"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872">
                <a:extLst>
                  <a:ext uri="{FF2B5EF4-FFF2-40B4-BE49-F238E27FC236}">
                    <a16:creationId xmlns:a16="http://schemas.microsoft.com/office/drawing/2014/main" id="{401DCC44-10DD-461B-A078-E35B2C6E16C9}"/>
                  </a:ext>
                </a:extLst>
              </p:cNvPr>
              <p:cNvSpPr>
                <a:spLocks/>
              </p:cNvSpPr>
              <p:nvPr/>
            </p:nvSpPr>
            <p:spPr bwMode="auto">
              <a:xfrm flipH="1">
                <a:off x="11635008"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873">
                <a:extLst>
                  <a:ext uri="{FF2B5EF4-FFF2-40B4-BE49-F238E27FC236}">
                    <a16:creationId xmlns:a16="http://schemas.microsoft.com/office/drawing/2014/main" id="{1AFA1502-1D58-49B0-8BAC-ABB725F2EF6A}"/>
                  </a:ext>
                </a:extLst>
              </p:cNvPr>
              <p:cNvSpPr>
                <a:spLocks/>
              </p:cNvSpPr>
              <p:nvPr/>
            </p:nvSpPr>
            <p:spPr bwMode="auto">
              <a:xfrm flipH="1">
                <a:off x="11308869"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29">
                <a:extLst>
                  <a:ext uri="{FF2B5EF4-FFF2-40B4-BE49-F238E27FC236}">
                    <a16:creationId xmlns:a16="http://schemas.microsoft.com/office/drawing/2014/main" id="{A865CE80-8B44-44C6-BF97-3466DE17FD31}"/>
                  </a:ext>
                </a:extLst>
              </p:cNvPr>
              <p:cNvSpPr>
                <a:spLocks/>
              </p:cNvSpPr>
              <p:nvPr/>
            </p:nvSpPr>
            <p:spPr bwMode="auto">
              <a:xfrm flipH="1">
                <a:off x="10873146"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31">
                <a:extLst>
                  <a:ext uri="{FF2B5EF4-FFF2-40B4-BE49-F238E27FC236}">
                    <a16:creationId xmlns:a16="http://schemas.microsoft.com/office/drawing/2014/main" id="{EA2DD96C-E0F7-41A4-B7EB-671255E277C3}"/>
                  </a:ext>
                </a:extLst>
              </p:cNvPr>
              <p:cNvSpPr>
                <a:spLocks/>
              </p:cNvSpPr>
              <p:nvPr/>
            </p:nvSpPr>
            <p:spPr bwMode="auto">
              <a:xfrm flipH="1">
                <a:off x="10980240"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29">
                <a:extLst>
                  <a:ext uri="{FF2B5EF4-FFF2-40B4-BE49-F238E27FC236}">
                    <a16:creationId xmlns:a16="http://schemas.microsoft.com/office/drawing/2014/main" id="{E530804D-B05C-4697-B3B8-E0DD53C4E8EB}"/>
                  </a:ext>
                </a:extLst>
              </p:cNvPr>
              <p:cNvSpPr>
                <a:spLocks/>
              </p:cNvSpPr>
              <p:nvPr/>
            </p:nvSpPr>
            <p:spPr bwMode="auto">
              <a:xfrm flipH="1">
                <a:off x="10544518"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30">
                <a:extLst>
                  <a:ext uri="{FF2B5EF4-FFF2-40B4-BE49-F238E27FC236}">
                    <a16:creationId xmlns:a16="http://schemas.microsoft.com/office/drawing/2014/main" id="{547ACEF1-117D-4E1E-8267-4088B8C7D1B7}"/>
                  </a:ext>
                </a:extLst>
              </p:cNvPr>
              <p:cNvSpPr>
                <a:spLocks/>
              </p:cNvSpPr>
              <p:nvPr/>
            </p:nvSpPr>
            <p:spPr bwMode="auto">
              <a:xfrm flipH="1">
                <a:off x="10218376"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31">
                <a:extLst>
                  <a:ext uri="{FF2B5EF4-FFF2-40B4-BE49-F238E27FC236}">
                    <a16:creationId xmlns:a16="http://schemas.microsoft.com/office/drawing/2014/main" id="{5877DEF3-ED1A-4ABE-8088-E9ACD1353EFF}"/>
                  </a:ext>
                </a:extLst>
              </p:cNvPr>
              <p:cNvSpPr>
                <a:spLocks/>
              </p:cNvSpPr>
              <p:nvPr/>
            </p:nvSpPr>
            <p:spPr bwMode="auto">
              <a:xfrm flipH="1">
                <a:off x="10651611"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32">
                <a:extLst>
                  <a:ext uri="{FF2B5EF4-FFF2-40B4-BE49-F238E27FC236}">
                    <a16:creationId xmlns:a16="http://schemas.microsoft.com/office/drawing/2014/main" id="{5E8EF044-824D-410B-A707-5736D4CDD3D0}"/>
                  </a:ext>
                </a:extLst>
              </p:cNvPr>
              <p:cNvSpPr>
                <a:spLocks/>
              </p:cNvSpPr>
              <p:nvPr/>
            </p:nvSpPr>
            <p:spPr bwMode="auto">
              <a:xfrm flipH="1">
                <a:off x="10325471"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29">
                <a:extLst>
                  <a:ext uri="{FF2B5EF4-FFF2-40B4-BE49-F238E27FC236}">
                    <a16:creationId xmlns:a16="http://schemas.microsoft.com/office/drawing/2014/main" id="{8020DA8F-F869-4314-9EFF-939824395A15}"/>
                  </a:ext>
                </a:extLst>
              </p:cNvPr>
              <p:cNvSpPr>
                <a:spLocks/>
              </p:cNvSpPr>
              <p:nvPr/>
            </p:nvSpPr>
            <p:spPr bwMode="auto">
              <a:xfrm flipH="1">
                <a:off x="9889748"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30">
                <a:extLst>
                  <a:ext uri="{FF2B5EF4-FFF2-40B4-BE49-F238E27FC236}">
                    <a16:creationId xmlns:a16="http://schemas.microsoft.com/office/drawing/2014/main" id="{5B0BEC90-5ECF-44BA-90E1-967FED834C39}"/>
                  </a:ext>
                </a:extLst>
              </p:cNvPr>
              <p:cNvSpPr>
                <a:spLocks/>
              </p:cNvSpPr>
              <p:nvPr/>
            </p:nvSpPr>
            <p:spPr bwMode="auto">
              <a:xfrm flipH="1">
                <a:off x="9563607"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1">
                <a:extLst>
                  <a:ext uri="{FF2B5EF4-FFF2-40B4-BE49-F238E27FC236}">
                    <a16:creationId xmlns:a16="http://schemas.microsoft.com/office/drawing/2014/main" id="{ED7A9E30-E52B-4805-B1CE-73EE0F467665}"/>
                  </a:ext>
                </a:extLst>
              </p:cNvPr>
              <p:cNvSpPr>
                <a:spLocks/>
              </p:cNvSpPr>
              <p:nvPr/>
            </p:nvSpPr>
            <p:spPr bwMode="auto">
              <a:xfrm flipH="1">
                <a:off x="9996843"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2">
                <a:extLst>
                  <a:ext uri="{FF2B5EF4-FFF2-40B4-BE49-F238E27FC236}">
                    <a16:creationId xmlns:a16="http://schemas.microsoft.com/office/drawing/2014/main" id="{941B0675-8A10-47D7-AD13-D05060C5E41E}"/>
                  </a:ext>
                </a:extLst>
              </p:cNvPr>
              <p:cNvSpPr>
                <a:spLocks/>
              </p:cNvSpPr>
              <p:nvPr/>
            </p:nvSpPr>
            <p:spPr bwMode="auto">
              <a:xfrm flipH="1">
                <a:off x="9670702"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29">
                <a:extLst>
                  <a:ext uri="{FF2B5EF4-FFF2-40B4-BE49-F238E27FC236}">
                    <a16:creationId xmlns:a16="http://schemas.microsoft.com/office/drawing/2014/main" id="{E387FDE5-961E-4CD1-99F5-C609069E0AC8}"/>
                  </a:ext>
                </a:extLst>
              </p:cNvPr>
              <p:cNvSpPr>
                <a:spLocks/>
              </p:cNvSpPr>
              <p:nvPr/>
            </p:nvSpPr>
            <p:spPr bwMode="auto">
              <a:xfrm flipH="1">
                <a:off x="9234979"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30">
                <a:extLst>
                  <a:ext uri="{FF2B5EF4-FFF2-40B4-BE49-F238E27FC236}">
                    <a16:creationId xmlns:a16="http://schemas.microsoft.com/office/drawing/2014/main" id="{E5011BEE-E0D5-4785-99F6-287489559E57}"/>
                  </a:ext>
                </a:extLst>
              </p:cNvPr>
              <p:cNvSpPr>
                <a:spLocks/>
              </p:cNvSpPr>
              <p:nvPr/>
            </p:nvSpPr>
            <p:spPr bwMode="auto">
              <a:xfrm flipH="1">
                <a:off x="8908838"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1">
                <a:extLst>
                  <a:ext uri="{FF2B5EF4-FFF2-40B4-BE49-F238E27FC236}">
                    <a16:creationId xmlns:a16="http://schemas.microsoft.com/office/drawing/2014/main" id="{E6832C2F-D2E4-4A2C-8DCF-E981BB87D8BF}"/>
                  </a:ext>
                </a:extLst>
              </p:cNvPr>
              <p:cNvSpPr>
                <a:spLocks/>
              </p:cNvSpPr>
              <p:nvPr/>
            </p:nvSpPr>
            <p:spPr bwMode="auto">
              <a:xfrm flipH="1">
                <a:off x="9342074"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2">
                <a:extLst>
                  <a:ext uri="{FF2B5EF4-FFF2-40B4-BE49-F238E27FC236}">
                    <a16:creationId xmlns:a16="http://schemas.microsoft.com/office/drawing/2014/main" id="{DAF7E634-8428-40BC-BD0C-CE79A11CF83F}"/>
                  </a:ext>
                </a:extLst>
              </p:cNvPr>
              <p:cNvSpPr>
                <a:spLocks/>
              </p:cNvSpPr>
              <p:nvPr/>
            </p:nvSpPr>
            <p:spPr bwMode="auto">
              <a:xfrm flipH="1">
                <a:off x="9015933"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29">
                <a:extLst>
                  <a:ext uri="{FF2B5EF4-FFF2-40B4-BE49-F238E27FC236}">
                    <a16:creationId xmlns:a16="http://schemas.microsoft.com/office/drawing/2014/main" id="{D0D5A9C3-BE35-47B4-9943-D84EC1958EAB}"/>
                  </a:ext>
                </a:extLst>
              </p:cNvPr>
              <p:cNvSpPr>
                <a:spLocks/>
              </p:cNvSpPr>
              <p:nvPr/>
            </p:nvSpPr>
            <p:spPr bwMode="auto">
              <a:xfrm flipH="1">
                <a:off x="8580211"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 name="Freeform 31">
                <a:extLst>
                  <a:ext uri="{FF2B5EF4-FFF2-40B4-BE49-F238E27FC236}">
                    <a16:creationId xmlns:a16="http://schemas.microsoft.com/office/drawing/2014/main" id="{233AE321-C066-4B9F-8759-D526AD5B542A}"/>
                  </a:ext>
                </a:extLst>
              </p:cNvPr>
              <p:cNvSpPr>
                <a:spLocks/>
              </p:cNvSpPr>
              <p:nvPr/>
            </p:nvSpPr>
            <p:spPr bwMode="auto">
              <a:xfrm flipH="1">
                <a:off x="8687305"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2">
                <a:extLst>
                  <a:ext uri="{FF2B5EF4-FFF2-40B4-BE49-F238E27FC236}">
                    <a16:creationId xmlns:a16="http://schemas.microsoft.com/office/drawing/2014/main" id="{E9263592-6308-472C-AFD9-157B866E9B84}"/>
                  </a:ext>
                </a:extLst>
              </p:cNvPr>
              <p:cNvSpPr>
                <a:spLocks/>
              </p:cNvSpPr>
              <p:nvPr/>
            </p:nvSpPr>
            <p:spPr bwMode="auto">
              <a:xfrm flipH="1">
                <a:off x="8361164"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0">
                <a:extLst>
                  <a:ext uri="{FF2B5EF4-FFF2-40B4-BE49-F238E27FC236}">
                    <a16:creationId xmlns:a16="http://schemas.microsoft.com/office/drawing/2014/main" id="{0471132A-EC9D-457D-8173-86A4A34495B7}"/>
                  </a:ext>
                </a:extLst>
              </p:cNvPr>
              <p:cNvSpPr>
                <a:spLocks/>
              </p:cNvSpPr>
              <p:nvPr/>
            </p:nvSpPr>
            <p:spPr bwMode="auto">
              <a:xfrm flipH="1">
                <a:off x="13474530"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9EC61096-B57B-4AFB-82F0-0DC1B834A710}"/>
                  </a:ext>
                </a:extLst>
              </p:cNvPr>
              <p:cNvSpPr>
                <a:spLocks/>
              </p:cNvSpPr>
              <p:nvPr/>
            </p:nvSpPr>
            <p:spPr bwMode="auto">
              <a:xfrm flipH="1">
                <a:off x="13581625"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893">
                <a:extLst>
                  <a:ext uri="{FF2B5EF4-FFF2-40B4-BE49-F238E27FC236}">
                    <a16:creationId xmlns:a16="http://schemas.microsoft.com/office/drawing/2014/main" id="{71509FAB-86D2-4E53-B6FE-64DF86463654}"/>
                  </a:ext>
                </a:extLst>
              </p:cNvPr>
              <p:cNvSpPr>
                <a:spLocks/>
              </p:cNvSpPr>
              <p:nvPr/>
            </p:nvSpPr>
            <p:spPr bwMode="auto">
              <a:xfrm flipH="1">
                <a:off x="13145903"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894">
                <a:extLst>
                  <a:ext uri="{FF2B5EF4-FFF2-40B4-BE49-F238E27FC236}">
                    <a16:creationId xmlns:a16="http://schemas.microsoft.com/office/drawing/2014/main" id="{E98FD0BB-35AC-4D8C-9374-EBED9FD82660}"/>
                  </a:ext>
                </a:extLst>
              </p:cNvPr>
              <p:cNvSpPr>
                <a:spLocks/>
              </p:cNvSpPr>
              <p:nvPr/>
            </p:nvSpPr>
            <p:spPr bwMode="auto">
              <a:xfrm flipH="1">
                <a:off x="12819761"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895">
                <a:extLst>
                  <a:ext uri="{FF2B5EF4-FFF2-40B4-BE49-F238E27FC236}">
                    <a16:creationId xmlns:a16="http://schemas.microsoft.com/office/drawing/2014/main" id="{61D52CE8-BCE9-49B3-A518-7D953EBB143E}"/>
                  </a:ext>
                </a:extLst>
              </p:cNvPr>
              <p:cNvSpPr>
                <a:spLocks/>
              </p:cNvSpPr>
              <p:nvPr/>
            </p:nvSpPr>
            <p:spPr bwMode="auto">
              <a:xfrm flipH="1">
                <a:off x="13252995"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896">
                <a:extLst>
                  <a:ext uri="{FF2B5EF4-FFF2-40B4-BE49-F238E27FC236}">
                    <a16:creationId xmlns:a16="http://schemas.microsoft.com/office/drawing/2014/main" id="{EC94AF74-1CAE-488E-B928-9C2F1C05CF5B}"/>
                  </a:ext>
                </a:extLst>
              </p:cNvPr>
              <p:cNvSpPr>
                <a:spLocks/>
              </p:cNvSpPr>
              <p:nvPr/>
            </p:nvSpPr>
            <p:spPr bwMode="auto">
              <a:xfrm flipH="1">
                <a:off x="12926856" y="305770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E8BC068F-7C5C-454F-BABC-DF2647D0851D}"/>
                  </a:ext>
                </a:extLst>
              </p:cNvPr>
              <p:cNvSpPr>
                <a:spLocks/>
              </p:cNvSpPr>
              <p:nvPr/>
            </p:nvSpPr>
            <p:spPr bwMode="auto">
              <a:xfrm flipH="1">
                <a:off x="12491133"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1">
                <a:extLst>
                  <a:ext uri="{FF2B5EF4-FFF2-40B4-BE49-F238E27FC236}">
                    <a16:creationId xmlns:a16="http://schemas.microsoft.com/office/drawing/2014/main" id="{B56F0EB7-DDA9-4D66-8321-E3FCD370338D}"/>
                  </a:ext>
                </a:extLst>
              </p:cNvPr>
              <p:cNvSpPr>
                <a:spLocks/>
              </p:cNvSpPr>
              <p:nvPr/>
            </p:nvSpPr>
            <p:spPr bwMode="auto">
              <a:xfrm flipH="1">
                <a:off x="12598227"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29">
                <a:extLst>
                  <a:ext uri="{FF2B5EF4-FFF2-40B4-BE49-F238E27FC236}">
                    <a16:creationId xmlns:a16="http://schemas.microsoft.com/office/drawing/2014/main" id="{6F437AB5-7A0D-462A-BC4B-028AD48DD88F}"/>
                  </a:ext>
                </a:extLst>
              </p:cNvPr>
              <p:cNvSpPr>
                <a:spLocks/>
              </p:cNvSpPr>
              <p:nvPr/>
            </p:nvSpPr>
            <p:spPr bwMode="auto">
              <a:xfrm flipH="1">
                <a:off x="12162505" y="306143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1">
                <a:extLst>
                  <a:ext uri="{FF2B5EF4-FFF2-40B4-BE49-F238E27FC236}">
                    <a16:creationId xmlns:a16="http://schemas.microsoft.com/office/drawing/2014/main" id="{2EF7A02B-B3F4-4CE0-86B7-14B5D92B35E0}"/>
                  </a:ext>
                </a:extLst>
              </p:cNvPr>
              <p:cNvSpPr>
                <a:spLocks/>
              </p:cNvSpPr>
              <p:nvPr/>
            </p:nvSpPr>
            <p:spPr bwMode="auto">
              <a:xfrm flipH="1">
                <a:off x="12269598" y="305770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ED2F5975-FFE8-4CFD-BB28-2C37584BFE71}"/>
                </a:ext>
              </a:extLst>
            </p:cNvPr>
            <p:cNvGrpSpPr/>
            <p:nvPr/>
          </p:nvGrpSpPr>
          <p:grpSpPr>
            <a:xfrm>
              <a:off x="7613563" y="3071350"/>
              <a:ext cx="4451253" cy="176637"/>
              <a:chOff x="9234978" y="2191420"/>
              <a:chExt cx="4451253" cy="176637"/>
            </a:xfrm>
          </p:grpSpPr>
          <p:sp>
            <p:nvSpPr>
              <p:cNvPr id="46" name="Freeform 29">
                <a:extLst>
                  <a:ext uri="{FF2B5EF4-FFF2-40B4-BE49-F238E27FC236}">
                    <a16:creationId xmlns:a16="http://schemas.microsoft.com/office/drawing/2014/main" id="{06CEB39E-03B5-4B21-8026-948DCD2696FC}"/>
                  </a:ext>
                </a:extLst>
              </p:cNvPr>
              <p:cNvSpPr>
                <a:spLocks/>
              </p:cNvSpPr>
              <p:nvPr/>
            </p:nvSpPr>
            <p:spPr bwMode="auto">
              <a:xfrm>
                <a:off x="9456513"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30">
                <a:extLst>
                  <a:ext uri="{FF2B5EF4-FFF2-40B4-BE49-F238E27FC236}">
                    <a16:creationId xmlns:a16="http://schemas.microsoft.com/office/drawing/2014/main" id="{740BAD0C-A8EF-4CFE-9E71-AD8B27144A24}"/>
                  </a:ext>
                </a:extLst>
              </p:cNvPr>
              <p:cNvSpPr>
                <a:spLocks/>
              </p:cNvSpPr>
              <p:nvPr/>
            </p:nvSpPr>
            <p:spPr bwMode="auto">
              <a:xfrm>
                <a:off x="9782654"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1">
                <a:extLst>
                  <a:ext uri="{FF2B5EF4-FFF2-40B4-BE49-F238E27FC236}">
                    <a16:creationId xmlns:a16="http://schemas.microsoft.com/office/drawing/2014/main" id="{96672A6E-D6E1-4C5F-A92C-F9653059C60E}"/>
                  </a:ext>
                </a:extLst>
              </p:cNvPr>
              <p:cNvSpPr>
                <a:spLocks/>
              </p:cNvSpPr>
              <p:nvPr/>
            </p:nvSpPr>
            <p:spPr bwMode="auto">
              <a:xfrm>
                <a:off x="9234978"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2">
                <a:extLst>
                  <a:ext uri="{FF2B5EF4-FFF2-40B4-BE49-F238E27FC236}">
                    <a16:creationId xmlns:a16="http://schemas.microsoft.com/office/drawing/2014/main" id="{7326E886-F63B-4C65-B768-FC801BA6936E}"/>
                  </a:ext>
                </a:extLst>
              </p:cNvPr>
              <p:cNvSpPr>
                <a:spLocks/>
              </p:cNvSpPr>
              <p:nvPr/>
            </p:nvSpPr>
            <p:spPr bwMode="auto">
              <a:xfrm>
                <a:off x="9563607"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906">
                <a:extLst>
                  <a:ext uri="{FF2B5EF4-FFF2-40B4-BE49-F238E27FC236}">
                    <a16:creationId xmlns:a16="http://schemas.microsoft.com/office/drawing/2014/main" id="{DE190A4B-6251-4C9F-9AB3-2F7D8F521DC3}"/>
                  </a:ext>
                </a:extLst>
              </p:cNvPr>
              <p:cNvSpPr>
                <a:spLocks/>
              </p:cNvSpPr>
              <p:nvPr/>
            </p:nvSpPr>
            <p:spPr bwMode="auto">
              <a:xfrm>
                <a:off x="10111281"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907">
                <a:extLst>
                  <a:ext uri="{FF2B5EF4-FFF2-40B4-BE49-F238E27FC236}">
                    <a16:creationId xmlns:a16="http://schemas.microsoft.com/office/drawing/2014/main" id="{BFE5D931-AA82-4418-BFB3-81A086209F4D}"/>
                  </a:ext>
                </a:extLst>
              </p:cNvPr>
              <p:cNvSpPr>
                <a:spLocks/>
              </p:cNvSpPr>
              <p:nvPr/>
            </p:nvSpPr>
            <p:spPr bwMode="auto">
              <a:xfrm>
                <a:off x="10437423"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908">
                <a:extLst>
                  <a:ext uri="{FF2B5EF4-FFF2-40B4-BE49-F238E27FC236}">
                    <a16:creationId xmlns:a16="http://schemas.microsoft.com/office/drawing/2014/main" id="{5A56136D-76AE-4664-AD77-4855B31A0D1B}"/>
                  </a:ext>
                </a:extLst>
              </p:cNvPr>
              <p:cNvSpPr>
                <a:spLocks/>
              </p:cNvSpPr>
              <p:nvPr/>
            </p:nvSpPr>
            <p:spPr bwMode="auto">
              <a:xfrm>
                <a:off x="9889748"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909">
                <a:extLst>
                  <a:ext uri="{FF2B5EF4-FFF2-40B4-BE49-F238E27FC236}">
                    <a16:creationId xmlns:a16="http://schemas.microsoft.com/office/drawing/2014/main" id="{B64C33CF-C971-44A2-A0BC-5432AFB8262D}"/>
                  </a:ext>
                </a:extLst>
              </p:cNvPr>
              <p:cNvSpPr>
                <a:spLocks/>
              </p:cNvSpPr>
              <p:nvPr/>
            </p:nvSpPr>
            <p:spPr bwMode="auto">
              <a:xfrm>
                <a:off x="10218375"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29">
                <a:extLst>
                  <a:ext uri="{FF2B5EF4-FFF2-40B4-BE49-F238E27FC236}">
                    <a16:creationId xmlns:a16="http://schemas.microsoft.com/office/drawing/2014/main" id="{DF6BA226-1853-42B1-B3A8-A8A5603CCB15}"/>
                  </a:ext>
                </a:extLst>
              </p:cNvPr>
              <p:cNvSpPr>
                <a:spLocks/>
              </p:cNvSpPr>
              <p:nvPr/>
            </p:nvSpPr>
            <p:spPr bwMode="auto">
              <a:xfrm>
                <a:off x="10766050"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31">
                <a:extLst>
                  <a:ext uri="{FF2B5EF4-FFF2-40B4-BE49-F238E27FC236}">
                    <a16:creationId xmlns:a16="http://schemas.microsoft.com/office/drawing/2014/main" id="{4B95DC45-AF03-4029-BA0A-32FFA53552BB}"/>
                  </a:ext>
                </a:extLst>
              </p:cNvPr>
              <p:cNvSpPr>
                <a:spLocks/>
              </p:cNvSpPr>
              <p:nvPr/>
            </p:nvSpPr>
            <p:spPr bwMode="auto">
              <a:xfrm>
                <a:off x="10544517"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29">
                <a:extLst>
                  <a:ext uri="{FF2B5EF4-FFF2-40B4-BE49-F238E27FC236}">
                    <a16:creationId xmlns:a16="http://schemas.microsoft.com/office/drawing/2014/main" id="{E91BFCB8-AA52-435C-A367-73AB2ABFA25C}"/>
                  </a:ext>
                </a:extLst>
              </p:cNvPr>
              <p:cNvSpPr>
                <a:spLocks/>
              </p:cNvSpPr>
              <p:nvPr/>
            </p:nvSpPr>
            <p:spPr bwMode="auto">
              <a:xfrm>
                <a:off x="11094678"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0">
                <a:extLst>
                  <a:ext uri="{FF2B5EF4-FFF2-40B4-BE49-F238E27FC236}">
                    <a16:creationId xmlns:a16="http://schemas.microsoft.com/office/drawing/2014/main" id="{648FA748-B440-4024-B2FF-E79C3E9EA9CD}"/>
                  </a:ext>
                </a:extLst>
              </p:cNvPr>
              <p:cNvSpPr>
                <a:spLocks/>
              </p:cNvSpPr>
              <p:nvPr/>
            </p:nvSpPr>
            <p:spPr bwMode="auto">
              <a:xfrm>
                <a:off x="11420820"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1">
                <a:extLst>
                  <a:ext uri="{FF2B5EF4-FFF2-40B4-BE49-F238E27FC236}">
                    <a16:creationId xmlns:a16="http://schemas.microsoft.com/office/drawing/2014/main" id="{9083FFB3-0CB9-4A31-83E3-1773ADB9D7A7}"/>
                  </a:ext>
                </a:extLst>
              </p:cNvPr>
              <p:cNvSpPr>
                <a:spLocks/>
              </p:cNvSpPr>
              <p:nvPr/>
            </p:nvSpPr>
            <p:spPr bwMode="auto">
              <a:xfrm>
                <a:off x="10873146"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32">
                <a:extLst>
                  <a:ext uri="{FF2B5EF4-FFF2-40B4-BE49-F238E27FC236}">
                    <a16:creationId xmlns:a16="http://schemas.microsoft.com/office/drawing/2014/main" id="{24BF9729-3326-407A-99A2-85F15720A4D0}"/>
                  </a:ext>
                </a:extLst>
              </p:cNvPr>
              <p:cNvSpPr>
                <a:spLocks/>
              </p:cNvSpPr>
              <p:nvPr/>
            </p:nvSpPr>
            <p:spPr bwMode="auto">
              <a:xfrm>
                <a:off x="11201773"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916">
                <a:extLst>
                  <a:ext uri="{FF2B5EF4-FFF2-40B4-BE49-F238E27FC236}">
                    <a16:creationId xmlns:a16="http://schemas.microsoft.com/office/drawing/2014/main" id="{83A1A2D3-8E07-44DF-8D39-FA7B1B26242B}"/>
                  </a:ext>
                </a:extLst>
              </p:cNvPr>
              <p:cNvSpPr>
                <a:spLocks/>
              </p:cNvSpPr>
              <p:nvPr/>
            </p:nvSpPr>
            <p:spPr bwMode="auto">
              <a:xfrm>
                <a:off x="11749448"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917">
                <a:extLst>
                  <a:ext uri="{FF2B5EF4-FFF2-40B4-BE49-F238E27FC236}">
                    <a16:creationId xmlns:a16="http://schemas.microsoft.com/office/drawing/2014/main" id="{D361419C-0046-4C85-9E6A-8B081E6F0E2E}"/>
                  </a:ext>
                </a:extLst>
              </p:cNvPr>
              <p:cNvSpPr>
                <a:spLocks/>
              </p:cNvSpPr>
              <p:nvPr/>
            </p:nvSpPr>
            <p:spPr bwMode="auto">
              <a:xfrm>
                <a:off x="12075589"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918">
                <a:extLst>
                  <a:ext uri="{FF2B5EF4-FFF2-40B4-BE49-F238E27FC236}">
                    <a16:creationId xmlns:a16="http://schemas.microsoft.com/office/drawing/2014/main" id="{11469323-E2EB-46D5-B70B-1B351D708E9C}"/>
                  </a:ext>
                </a:extLst>
              </p:cNvPr>
              <p:cNvSpPr>
                <a:spLocks/>
              </p:cNvSpPr>
              <p:nvPr/>
            </p:nvSpPr>
            <p:spPr bwMode="auto">
              <a:xfrm>
                <a:off x="11527915"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919">
                <a:extLst>
                  <a:ext uri="{FF2B5EF4-FFF2-40B4-BE49-F238E27FC236}">
                    <a16:creationId xmlns:a16="http://schemas.microsoft.com/office/drawing/2014/main" id="{62DD2DD8-BE46-4116-A553-2FC629AEB6B4}"/>
                  </a:ext>
                </a:extLst>
              </p:cNvPr>
              <p:cNvSpPr>
                <a:spLocks/>
              </p:cNvSpPr>
              <p:nvPr/>
            </p:nvSpPr>
            <p:spPr bwMode="auto">
              <a:xfrm>
                <a:off x="11856543"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29">
                <a:extLst>
                  <a:ext uri="{FF2B5EF4-FFF2-40B4-BE49-F238E27FC236}">
                    <a16:creationId xmlns:a16="http://schemas.microsoft.com/office/drawing/2014/main" id="{4B67AFAC-567F-408F-A833-786CD6FA7FC1}"/>
                  </a:ext>
                </a:extLst>
              </p:cNvPr>
              <p:cNvSpPr>
                <a:spLocks/>
              </p:cNvSpPr>
              <p:nvPr/>
            </p:nvSpPr>
            <p:spPr bwMode="auto">
              <a:xfrm>
                <a:off x="12376692"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31">
                <a:extLst>
                  <a:ext uri="{FF2B5EF4-FFF2-40B4-BE49-F238E27FC236}">
                    <a16:creationId xmlns:a16="http://schemas.microsoft.com/office/drawing/2014/main" id="{6CA4A93B-F51B-4504-8694-3601A2AB6B41}"/>
                  </a:ext>
                </a:extLst>
              </p:cNvPr>
              <p:cNvSpPr>
                <a:spLocks/>
              </p:cNvSpPr>
              <p:nvPr/>
            </p:nvSpPr>
            <p:spPr bwMode="auto">
              <a:xfrm>
                <a:off x="12155159"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29">
                <a:extLst>
                  <a:ext uri="{FF2B5EF4-FFF2-40B4-BE49-F238E27FC236}">
                    <a16:creationId xmlns:a16="http://schemas.microsoft.com/office/drawing/2014/main" id="{3683BCF8-22B2-4649-8EF9-357AD83BABA2}"/>
                  </a:ext>
                </a:extLst>
              </p:cNvPr>
              <p:cNvSpPr>
                <a:spLocks/>
              </p:cNvSpPr>
              <p:nvPr/>
            </p:nvSpPr>
            <p:spPr bwMode="auto">
              <a:xfrm>
                <a:off x="12705320"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0">
                <a:extLst>
                  <a:ext uri="{FF2B5EF4-FFF2-40B4-BE49-F238E27FC236}">
                    <a16:creationId xmlns:a16="http://schemas.microsoft.com/office/drawing/2014/main" id="{B01FE090-2B78-42FA-9F2C-AC71FD86DEE4}"/>
                  </a:ext>
                </a:extLst>
              </p:cNvPr>
              <p:cNvSpPr>
                <a:spLocks/>
              </p:cNvSpPr>
              <p:nvPr/>
            </p:nvSpPr>
            <p:spPr bwMode="auto">
              <a:xfrm>
                <a:off x="13031462"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1">
                <a:extLst>
                  <a:ext uri="{FF2B5EF4-FFF2-40B4-BE49-F238E27FC236}">
                    <a16:creationId xmlns:a16="http://schemas.microsoft.com/office/drawing/2014/main" id="{037F571F-CD71-4156-86F2-D8F86F9F536D}"/>
                  </a:ext>
                </a:extLst>
              </p:cNvPr>
              <p:cNvSpPr>
                <a:spLocks/>
              </p:cNvSpPr>
              <p:nvPr/>
            </p:nvSpPr>
            <p:spPr bwMode="auto">
              <a:xfrm>
                <a:off x="12483788"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32">
                <a:extLst>
                  <a:ext uri="{FF2B5EF4-FFF2-40B4-BE49-F238E27FC236}">
                    <a16:creationId xmlns:a16="http://schemas.microsoft.com/office/drawing/2014/main" id="{47F92D49-E0E0-4499-80E4-ED17322804C3}"/>
                  </a:ext>
                </a:extLst>
              </p:cNvPr>
              <p:cNvSpPr>
                <a:spLocks/>
              </p:cNvSpPr>
              <p:nvPr/>
            </p:nvSpPr>
            <p:spPr bwMode="auto">
              <a:xfrm>
                <a:off x="12812415"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926">
                <a:extLst>
                  <a:ext uri="{FF2B5EF4-FFF2-40B4-BE49-F238E27FC236}">
                    <a16:creationId xmlns:a16="http://schemas.microsoft.com/office/drawing/2014/main" id="{A5EF24A4-7EE5-4AC4-919D-3F7155BA0006}"/>
                  </a:ext>
                </a:extLst>
              </p:cNvPr>
              <p:cNvSpPr>
                <a:spLocks/>
              </p:cNvSpPr>
              <p:nvPr/>
            </p:nvSpPr>
            <p:spPr bwMode="auto">
              <a:xfrm>
                <a:off x="13360090"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927">
                <a:extLst>
                  <a:ext uri="{FF2B5EF4-FFF2-40B4-BE49-F238E27FC236}">
                    <a16:creationId xmlns:a16="http://schemas.microsoft.com/office/drawing/2014/main" id="{E0BDC79C-2781-49C0-A4ED-279885F66DAA}"/>
                  </a:ext>
                </a:extLst>
              </p:cNvPr>
              <p:cNvSpPr>
                <a:spLocks/>
              </p:cNvSpPr>
              <p:nvPr/>
            </p:nvSpPr>
            <p:spPr bwMode="auto">
              <a:xfrm>
                <a:off x="13686231" y="21951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928">
                <a:extLst>
                  <a:ext uri="{FF2B5EF4-FFF2-40B4-BE49-F238E27FC236}">
                    <a16:creationId xmlns:a16="http://schemas.microsoft.com/office/drawing/2014/main" id="{15637C7A-623F-4970-A9CC-935DB63C670C}"/>
                  </a:ext>
                </a:extLst>
              </p:cNvPr>
              <p:cNvSpPr>
                <a:spLocks/>
              </p:cNvSpPr>
              <p:nvPr/>
            </p:nvSpPr>
            <p:spPr bwMode="auto">
              <a:xfrm>
                <a:off x="13138557" y="21914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929">
                <a:extLst>
                  <a:ext uri="{FF2B5EF4-FFF2-40B4-BE49-F238E27FC236}">
                    <a16:creationId xmlns:a16="http://schemas.microsoft.com/office/drawing/2014/main" id="{744450EB-6103-4D89-B0E0-75710EC3A761}"/>
                  </a:ext>
                </a:extLst>
              </p:cNvPr>
              <p:cNvSpPr>
                <a:spLocks/>
              </p:cNvSpPr>
              <p:nvPr/>
            </p:nvSpPr>
            <p:spPr bwMode="auto">
              <a:xfrm>
                <a:off x="13467185" y="21914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6" name="Group 15">
              <a:extLst>
                <a:ext uri="{FF2B5EF4-FFF2-40B4-BE49-F238E27FC236}">
                  <a16:creationId xmlns:a16="http://schemas.microsoft.com/office/drawing/2014/main" id="{E62D8BCB-CA02-4A7E-A403-D27238E17919}"/>
                </a:ext>
              </a:extLst>
            </p:cNvPr>
            <p:cNvGrpSpPr/>
            <p:nvPr/>
          </p:nvGrpSpPr>
          <p:grpSpPr>
            <a:xfrm>
              <a:off x="7394518" y="3369126"/>
              <a:ext cx="4684989" cy="176637"/>
              <a:chOff x="9015933" y="2489196"/>
              <a:chExt cx="4684989" cy="176637"/>
            </a:xfrm>
          </p:grpSpPr>
          <p:sp>
            <p:nvSpPr>
              <p:cNvPr id="17" name="Freeform 30">
                <a:extLst>
                  <a:ext uri="{FF2B5EF4-FFF2-40B4-BE49-F238E27FC236}">
                    <a16:creationId xmlns:a16="http://schemas.microsoft.com/office/drawing/2014/main" id="{87FA42C5-AAB7-46D3-9443-9D28AD3EB7D7}"/>
                  </a:ext>
                </a:extLst>
              </p:cNvPr>
              <p:cNvSpPr>
                <a:spLocks/>
              </p:cNvSpPr>
              <p:nvPr/>
            </p:nvSpPr>
            <p:spPr bwMode="auto">
              <a:xfrm flipH="1">
                <a:off x="11856543"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2">
                <a:extLst>
                  <a:ext uri="{FF2B5EF4-FFF2-40B4-BE49-F238E27FC236}">
                    <a16:creationId xmlns:a16="http://schemas.microsoft.com/office/drawing/2014/main" id="{DB93BECC-D8F1-4805-BD61-16DE83F96901}"/>
                  </a:ext>
                </a:extLst>
              </p:cNvPr>
              <p:cNvSpPr>
                <a:spLocks/>
              </p:cNvSpPr>
              <p:nvPr/>
            </p:nvSpPr>
            <p:spPr bwMode="auto">
              <a:xfrm flipH="1">
                <a:off x="11963638"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933">
                <a:extLst>
                  <a:ext uri="{FF2B5EF4-FFF2-40B4-BE49-F238E27FC236}">
                    <a16:creationId xmlns:a16="http://schemas.microsoft.com/office/drawing/2014/main" id="{69D65776-4E71-4DB1-8B7F-D58E21D7EEB9}"/>
                  </a:ext>
                </a:extLst>
              </p:cNvPr>
              <p:cNvSpPr>
                <a:spLocks/>
              </p:cNvSpPr>
              <p:nvPr/>
            </p:nvSpPr>
            <p:spPr bwMode="auto">
              <a:xfrm flipH="1">
                <a:off x="11527916"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934">
                <a:extLst>
                  <a:ext uri="{FF2B5EF4-FFF2-40B4-BE49-F238E27FC236}">
                    <a16:creationId xmlns:a16="http://schemas.microsoft.com/office/drawing/2014/main" id="{C3AB493A-0514-494D-8FE6-092AFF9639B1}"/>
                  </a:ext>
                </a:extLst>
              </p:cNvPr>
              <p:cNvSpPr>
                <a:spLocks/>
              </p:cNvSpPr>
              <p:nvPr/>
            </p:nvSpPr>
            <p:spPr bwMode="auto">
              <a:xfrm flipH="1">
                <a:off x="11201774"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935">
                <a:extLst>
                  <a:ext uri="{FF2B5EF4-FFF2-40B4-BE49-F238E27FC236}">
                    <a16:creationId xmlns:a16="http://schemas.microsoft.com/office/drawing/2014/main" id="{B11A7326-A09E-4650-986F-9C0B5C0170D6}"/>
                  </a:ext>
                </a:extLst>
              </p:cNvPr>
              <p:cNvSpPr>
                <a:spLocks/>
              </p:cNvSpPr>
              <p:nvPr/>
            </p:nvSpPr>
            <p:spPr bwMode="auto">
              <a:xfrm flipH="1">
                <a:off x="11635008"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936">
                <a:extLst>
                  <a:ext uri="{FF2B5EF4-FFF2-40B4-BE49-F238E27FC236}">
                    <a16:creationId xmlns:a16="http://schemas.microsoft.com/office/drawing/2014/main" id="{F6F69712-5496-42CC-8394-21DC97F0D3C2}"/>
                  </a:ext>
                </a:extLst>
              </p:cNvPr>
              <p:cNvSpPr>
                <a:spLocks/>
              </p:cNvSpPr>
              <p:nvPr/>
            </p:nvSpPr>
            <p:spPr bwMode="auto">
              <a:xfrm flipH="1">
                <a:off x="11308869"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29">
                <a:extLst>
                  <a:ext uri="{FF2B5EF4-FFF2-40B4-BE49-F238E27FC236}">
                    <a16:creationId xmlns:a16="http://schemas.microsoft.com/office/drawing/2014/main" id="{82B219E7-E879-4706-82B3-0F60528A9C9E}"/>
                  </a:ext>
                </a:extLst>
              </p:cNvPr>
              <p:cNvSpPr>
                <a:spLocks/>
              </p:cNvSpPr>
              <p:nvPr/>
            </p:nvSpPr>
            <p:spPr bwMode="auto">
              <a:xfrm flipH="1">
                <a:off x="10873146"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1">
                <a:extLst>
                  <a:ext uri="{FF2B5EF4-FFF2-40B4-BE49-F238E27FC236}">
                    <a16:creationId xmlns:a16="http://schemas.microsoft.com/office/drawing/2014/main" id="{315ED401-F325-4EFE-8C34-84B53CE1252B}"/>
                  </a:ext>
                </a:extLst>
              </p:cNvPr>
              <p:cNvSpPr>
                <a:spLocks/>
              </p:cNvSpPr>
              <p:nvPr/>
            </p:nvSpPr>
            <p:spPr bwMode="auto">
              <a:xfrm flipH="1">
                <a:off x="10980240"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1418612B-DE05-4D20-8DB2-D7FD403DFDFB}"/>
                  </a:ext>
                </a:extLst>
              </p:cNvPr>
              <p:cNvSpPr>
                <a:spLocks/>
              </p:cNvSpPr>
              <p:nvPr/>
            </p:nvSpPr>
            <p:spPr bwMode="auto">
              <a:xfrm flipH="1">
                <a:off x="10544518"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0">
                <a:extLst>
                  <a:ext uri="{FF2B5EF4-FFF2-40B4-BE49-F238E27FC236}">
                    <a16:creationId xmlns:a16="http://schemas.microsoft.com/office/drawing/2014/main" id="{1966B6AE-884C-436E-8F67-5548602BC696}"/>
                  </a:ext>
                </a:extLst>
              </p:cNvPr>
              <p:cNvSpPr>
                <a:spLocks/>
              </p:cNvSpPr>
              <p:nvPr/>
            </p:nvSpPr>
            <p:spPr bwMode="auto">
              <a:xfrm flipH="1">
                <a:off x="10218376"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31">
                <a:extLst>
                  <a:ext uri="{FF2B5EF4-FFF2-40B4-BE49-F238E27FC236}">
                    <a16:creationId xmlns:a16="http://schemas.microsoft.com/office/drawing/2014/main" id="{2F54C7A7-8CB8-4FB4-B9C2-67090D004034}"/>
                  </a:ext>
                </a:extLst>
              </p:cNvPr>
              <p:cNvSpPr>
                <a:spLocks/>
              </p:cNvSpPr>
              <p:nvPr/>
            </p:nvSpPr>
            <p:spPr bwMode="auto">
              <a:xfrm flipH="1">
                <a:off x="10651611"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2">
                <a:extLst>
                  <a:ext uri="{FF2B5EF4-FFF2-40B4-BE49-F238E27FC236}">
                    <a16:creationId xmlns:a16="http://schemas.microsoft.com/office/drawing/2014/main" id="{C5779F20-7665-4397-A7CF-1A7BBF6866F6}"/>
                  </a:ext>
                </a:extLst>
              </p:cNvPr>
              <p:cNvSpPr>
                <a:spLocks/>
              </p:cNvSpPr>
              <p:nvPr/>
            </p:nvSpPr>
            <p:spPr bwMode="auto">
              <a:xfrm flipH="1">
                <a:off x="10325471"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29">
                <a:extLst>
                  <a:ext uri="{FF2B5EF4-FFF2-40B4-BE49-F238E27FC236}">
                    <a16:creationId xmlns:a16="http://schemas.microsoft.com/office/drawing/2014/main" id="{A9917173-2298-42C7-B0CC-967B22984A3E}"/>
                  </a:ext>
                </a:extLst>
              </p:cNvPr>
              <p:cNvSpPr>
                <a:spLocks/>
              </p:cNvSpPr>
              <p:nvPr/>
            </p:nvSpPr>
            <p:spPr bwMode="auto">
              <a:xfrm flipH="1">
                <a:off x="9889748"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0">
                <a:extLst>
                  <a:ext uri="{FF2B5EF4-FFF2-40B4-BE49-F238E27FC236}">
                    <a16:creationId xmlns:a16="http://schemas.microsoft.com/office/drawing/2014/main" id="{75417093-F0C5-4BB0-A389-7338F4DB76A0}"/>
                  </a:ext>
                </a:extLst>
              </p:cNvPr>
              <p:cNvSpPr>
                <a:spLocks/>
              </p:cNvSpPr>
              <p:nvPr/>
            </p:nvSpPr>
            <p:spPr bwMode="auto">
              <a:xfrm flipH="1">
                <a:off x="9563607"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1">
                <a:extLst>
                  <a:ext uri="{FF2B5EF4-FFF2-40B4-BE49-F238E27FC236}">
                    <a16:creationId xmlns:a16="http://schemas.microsoft.com/office/drawing/2014/main" id="{51F83CA1-A98C-48B9-B4B4-B1AA500DB3D1}"/>
                  </a:ext>
                </a:extLst>
              </p:cNvPr>
              <p:cNvSpPr>
                <a:spLocks/>
              </p:cNvSpPr>
              <p:nvPr/>
            </p:nvSpPr>
            <p:spPr bwMode="auto">
              <a:xfrm flipH="1">
                <a:off x="9996843"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2">
                <a:extLst>
                  <a:ext uri="{FF2B5EF4-FFF2-40B4-BE49-F238E27FC236}">
                    <a16:creationId xmlns:a16="http://schemas.microsoft.com/office/drawing/2014/main" id="{AEE42CD7-63F3-4A3F-B1E4-25EA140D4700}"/>
                  </a:ext>
                </a:extLst>
              </p:cNvPr>
              <p:cNvSpPr>
                <a:spLocks/>
              </p:cNvSpPr>
              <p:nvPr/>
            </p:nvSpPr>
            <p:spPr bwMode="auto">
              <a:xfrm flipH="1">
                <a:off x="9670702"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29">
                <a:extLst>
                  <a:ext uri="{FF2B5EF4-FFF2-40B4-BE49-F238E27FC236}">
                    <a16:creationId xmlns:a16="http://schemas.microsoft.com/office/drawing/2014/main" id="{80A3AE9B-387E-4154-AC59-CA3D18AD0A61}"/>
                  </a:ext>
                </a:extLst>
              </p:cNvPr>
              <p:cNvSpPr>
                <a:spLocks/>
              </p:cNvSpPr>
              <p:nvPr/>
            </p:nvSpPr>
            <p:spPr bwMode="auto">
              <a:xfrm flipH="1">
                <a:off x="9234979"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31">
                <a:extLst>
                  <a:ext uri="{FF2B5EF4-FFF2-40B4-BE49-F238E27FC236}">
                    <a16:creationId xmlns:a16="http://schemas.microsoft.com/office/drawing/2014/main" id="{49364898-F5E9-4450-9D22-45700D0F3C10}"/>
                  </a:ext>
                </a:extLst>
              </p:cNvPr>
              <p:cNvSpPr>
                <a:spLocks/>
              </p:cNvSpPr>
              <p:nvPr/>
            </p:nvSpPr>
            <p:spPr bwMode="auto">
              <a:xfrm flipH="1">
                <a:off x="9342074"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2">
                <a:extLst>
                  <a:ext uri="{FF2B5EF4-FFF2-40B4-BE49-F238E27FC236}">
                    <a16:creationId xmlns:a16="http://schemas.microsoft.com/office/drawing/2014/main" id="{7FF1B5EB-37CA-440A-9DFB-CCCDD0B1A1EB}"/>
                  </a:ext>
                </a:extLst>
              </p:cNvPr>
              <p:cNvSpPr>
                <a:spLocks/>
              </p:cNvSpPr>
              <p:nvPr/>
            </p:nvSpPr>
            <p:spPr bwMode="auto">
              <a:xfrm flipH="1">
                <a:off x="9015933"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0">
                <a:extLst>
                  <a:ext uri="{FF2B5EF4-FFF2-40B4-BE49-F238E27FC236}">
                    <a16:creationId xmlns:a16="http://schemas.microsoft.com/office/drawing/2014/main" id="{D8181906-F16A-4064-82D2-F3A9104B5A92}"/>
                  </a:ext>
                </a:extLst>
              </p:cNvPr>
              <p:cNvSpPr>
                <a:spLocks/>
              </p:cNvSpPr>
              <p:nvPr/>
            </p:nvSpPr>
            <p:spPr bwMode="auto">
              <a:xfrm flipH="1">
                <a:off x="13481875"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32">
                <a:extLst>
                  <a:ext uri="{FF2B5EF4-FFF2-40B4-BE49-F238E27FC236}">
                    <a16:creationId xmlns:a16="http://schemas.microsoft.com/office/drawing/2014/main" id="{3707797F-DE51-4B9F-9F3A-3D91B17CF22C}"/>
                  </a:ext>
                </a:extLst>
              </p:cNvPr>
              <p:cNvSpPr>
                <a:spLocks/>
              </p:cNvSpPr>
              <p:nvPr/>
            </p:nvSpPr>
            <p:spPr bwMode="auto">
              <a:xfrm flipH="1">
                <a:off x="13588970"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952">
                <a:extLst>
                  <a:ext uri="{FF2B5EF4-FFF2-40B4-BE49-F238E27FC236}">
                    <a16:creationId xmlns:a16="http://schemas.microsoft.com/office/drawing/2014/main" id="{C2F962AD-C7CA-421C-AB44-CDBD8393E0B4}"/>
                  </a:ext>
                </a:extLst>
              </p:cNvPr>
              <p:cNvSpPr>
                <a:spLocks/>
              </p:cNvSpPr>
              <p:nvPr/>
            </p:nvSpPr>
            <p:spPr bwMode="auto">
              <a:xfrm flipH="1">
                <a:off x="13153248"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953">
                <a:extLst>
                  <a:ext uri="{FF2B5EF4-FFF2-40B4-BE49-F238E27FC236}">
                    <a16:creationId xmlns:a16="http://schemas.microsoft.com/office/drawing/2014/main" id="{7D8148FE-1A91-4AFA-8348-3A346323D055}"/>
                  </a:ext>
                </a:extLst>
              </p:cNvPr>
              <p:cNvSpPr>
                <a:spLocks/>
              </p:cNvSpPr>
              <p:nvPr/>
            </p:nvSpPr>
            <p:spPr bwMode="auto">
              <a:xfrm flipH="1">
                <a:off x="12827106"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954">
                <a:extLst>
                  <a:ext uri="{FF2B5EF4-FFF2-40B4-BE49-F238E27FC236}">
                    <a16:creationId xmlns:a16="http://schemas.microsoft.com/office/drawing/2014/main" id="{42CEE314-D97A-4E98-AA6C-DC166A2C5A0D}"/>
                  </a:ext>
                </a:extLst>
              </p:cNvPr>
              <p:cNvSpPr>
                <a:spLocks/>
              </p:cNvSpPr>
              <p:nvPr/>
            </p:nvSpPr>
            <p:spPr bwMode="auto">
              <a:xfrm flipH="1">
                <a:off x="13260340"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955">
                <a:extLst>
                  <a:ext uri="{FF2B5EF4-FFF2-40B4-BE49-F238E27FC236}">
                    <a16:creationId xmlns:a16="http://schemas.microsoft.com/office/drawing/2014/main" id="{732EB2A6-0F39-476B-9298-8591BCA12B13}"/>
                  </a:ext>
                </a:extLst>
              </p:cNvPr>
              <p:cNvSpPr>
                <a:spLocks/>
              </p:cNvSpPr>
              <p:nvPr/>
            </p:nvSpPr>
            <p:spPr bwMode="auto">
              <a:xfrm flipH="1">
                <a:off x="12934201" y="24891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29">
                <a:extLst>
                  <a:ext uri="{FF2B5EF4-FFF2-40B4-BE49-F238E27FC236}">
                    <a16:creationId xmlns:a16="http://schemas.microsoft.com/office/drawing/2014/main" id="{B58FE70F-E1E1-44DC-9317-C13930B85A16}"/>
                  </a:ext>
                </a:extLst>
              </p:cNvPr>
              <p:cNvSpPr>
                <a:spLocks/>
              </p:cNvSpPr>
              <p:nvPr/>
            </p:nvSpPr>
            <p:spPr bwMode="auto">
              <a:xfrm flipH="1">
                <a:off x="12498478"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31">
                <a:extLst>
                  <a:ext uri="{FF2B5EF4-FFF2-40B4-BE49-F238E27FC236}">
                    <a16:creationId xmlns:a16="http://schemas.microsoft.com/office/drawing/2014/main" id="{69B1A118-4222-4C72-9125-DF8431081B73}"/>
                  </a:ext>
                </a:extLst>
              </p:cNvPr>
              <p:cNvSpPr>
                <a:spLocks/>
              </p:cNvSpPr>
              <p:nvPr/>
            </p:nvSpPr>
            <p:spPr bwMode="auto">
              <a:xfrm flipH="1">
                <a:off x="12605572"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29">
                <a:extLst>
                  <a:ext uri="{FF2B5EF4-FFF2-40B4-BE49-F238E27FC236}">
                    <a16:creationId xmlns:a16="http://schemas.microsoft.com/office/drawing/2014/main" id="{8C6AE182-49CF-4AE6-9C3E-C4B1D7694E70}"/>
                  </a:ext>
                </a:extLst>
              </p:cNvPr>
              <p:cNvSpPr>
                <a:spLocks/>
              </p:cNvSpPr>
              <p:nvPr/>
            </p:nvSpPr>
            <p:spPr bwMode="auto">
              <a:xfrm flipH="1">
                <a:off x="12169850" y="249292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11B0F5BD-538B-4805-92DC-14DC7AF7F196}"/>
                  </a:ext>
                </a:extLst>
              </p:cNvPr>
              <p:cNvSpPr>
                <a:spLocks/>
              </p:cNvSpPr>
              <p:nvPr/>
            </p:nvSpPr>
            <p:spPr bwMode="auto">
              <a:xfrm flipH="1">
                <a:off x="12276943" y="24891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Tree>
    <p:extLst>
      <p:ext uri="{BB962C8B-B14F-4D97-AF65-F5344CB8AC3E}">
        <p14:creationId xmlns:p14="http://schemas.microsoft.com/office/powerpoint/2010/main" val="5536807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B1946-96B5-4840-BCE3-1E6CBFCE5D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Rectangle 3">
            <a:extLst>
              <a:ext uri="{FF2B5EF4-FFF2-40B4-BE49-F238E27FC236}">
                <a16:creationId xmlns:a16="http://schemas.microsoft.com/office/drawing/2014/main" id="{B2D7565C-E51F-414A-8529-13A37801A509}"/>
              </a:ext>
            </a:extLst>
          </p:cNvPr>
          <p:cNvSpPr/>
          <p:nvPr userDrawn="1"/>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604" name="Title 603">
            <a:extLst>
              <a:ext uri="{FF2B5EF4-FFF2-40B4-BE49-F238E27FC236}">
                <a16:creationId xmlns:a16="http://schemas.microsoft.com/office/drawing/2014/main" id="{4D64FD48-157F-4EA4-BDA2-6E3A33E21F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3481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3FF483-0D32-46C4-9F46-A3129DC69A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20065" y="1"/>
            <a:ext cx="4271935" cy="6858000"/>
          </a:xfrm>
          <a:prstGeom prst="rect">
            <a:avLst/>
          </a:prstGeom>
        </p:spPr>
      </p:pic>
      <p:sp>
        <p:nvSpPr>
          <p:cNvPr id="5" name="Rectangle 4">
            <a:extLst>
              <a:ext uri="{FF2B5EF4-FFF2-40B4-BE49-F238E27FC236}">
                <a16:creationId xmlns:a16="http://schemas.microsoft.com/office/drawing/2014/main" id="{69C85E3B-9FA9-44A5-B784-4E197BC903E4}"/>
              </a:ext>
            </a:extLst>
          </p:cNvPr>
          <p:cNvSpPr/>
          <p:nvPr userDrawn="1"/>
        </p:nvSpPr>
        <p:spPr>
          <a:xfrm>
            <a:off x="7902367" y="-2906"/>
            <a:ext cx="4289635" cy="68609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Tree>
    <p:extLst>
      <p:ext uri="{BB962C8B-B14F-4D97-AF65-F5344CB8AC3E}">
        <p14:creationId xmlns:p14="http://schemas.microsoft.com/office/powerpoint/2010/main" val="4902341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421718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66427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35469328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143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467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7923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68395558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1954838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03555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94017571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18355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114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755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6016188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223969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359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0275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916695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0766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24734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5756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43139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4787601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91569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7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51714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670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1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21143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63645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209568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a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4242278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95673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4.xml"/></Relationships>
</file>

<file path=ppt/slideMasters/_rels/slideMaster1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mlDrawing" Target="../drawings/vmlDrawing1.vml"/><Relationship Id="rId1" Type="http://schemas.openxmlformats.org/officeDocument/2006/relationships/theme" Target="../theme/theme12.xml"/><Relationship Id="rId5" Type="http://schemas.openxmlformats.org/officeDocument/2006/relationships/image" Target="../media/image4.emf"/><Relationship Id="rId4"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5.xml"/></Relationships>
</file>

<file path=ppt/slideMasters/_rels/slideMaster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1.emf"/><Relationship Id="rId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12.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7.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theme" Target="../theme/theme38.xml"/><Relationship Id="rId4" Type="http://schemas.openxmlformats.org/officeDocument/2006/relationships/slideLayout" Target="../slideLayouts/slideLayout21.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40.xml"/><Relationship Id="rId1" Type="http://schemas.openxmlformats.org/officeDocument/2006/relationships/slideLayout" Target="../slideLayouts/slideLayout23.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3.xml"/><Relationship Id="rId1" Type="http://schemas.openxmlformats.org/officeDocument/2006/relationships/slideLayout" Target="../slideLayouts/slideLayout28.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44.xml"/><Relationship Id="rId1" Type="http://schemas.openxmlformats.org/officeDocument/2006/relationships/slideLayout" Target="../slideLayouts/slideLayout29.xml"/><Relationship Id="rId4" Type="http://schemas.openxmlformats.org/officeDocument/2006/relationships/image" Target="../media/image12.png"/></Relationships>
</file>

<file path=ppt/slideMasters/_rels/slideMaster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5.xml"/><Relationship Id="rId1" Type="http://schemas.openxmlformats.org/officeDocument/2006/relationships/slideLayout" Target="../slideLayouts/slideLayout30.xml"/></Relationships>
</file>

<file path=ppt/slideMasters/_rels/slideMaster4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33.xml"/><Relationship Id="rId7" Type="http://schemas.openxmlformats.org/officeDocument/2006/relationships/theme" Target="../theme/theme46.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theme" Target="../theme/theme4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image" Target="../media/image19.png"/></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11.emf"/><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48.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788310367"/>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stretch>
            <a:fillRect/>
          </a:stretch>
        </p:blipFill>
        <p:spPr>
          <a:xfrm rot="5400000">
            <a:off x="9208749" y="2991035"/>
            <a:ext cx="6858623" cy="876557"/>
          </a:xfrm>
          <a:prstGeom prst="rect">
            <a:avLst/>
          </a:prstGeom>
        </p:spPr>
      </p:pic>
    </p:spTree>
    <p:extLst>
      <p:ext uri="{BB962C8B-B14F-4D97-AF65-F5344CB8AC3E}">
        <p14:creationId xmlns:p14="http://schemas.microsoft.com/office/powerpoint/2010/main" val="2695774493"/>
      </p:ext>
    </p:extLst>
  </p:cSld>
  <p:clrMap bg1="lt1" tx1="dk1" bg2="lt2" tx2="dk2" accent1="accent1" accent2="accent2" accent3="accent3" accent4="accent4" accent5="accent5" accent6="accent6" hlink="hlink" folHlink="folHlink"/>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8"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367"/>
            <a:fld id="{27258FFF-F925-446B-8502-81C933981705}"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4253922375"/>
      </p:ext>
    </p:extLst>
  </p:cSld>
  <p:clrMap bg1="lt1" tx1="dk1" bg2="lt2" tx2="dk2" accent1="accent1" accent2="accent2" accent3="accent3" accent4="accent4" accent5="accent5" accent6="accent6" hlink="hlink" folHlink="folHlink"/>
  <p:sldLayoutIdLst>
    <p:sldLayoutId id="214748413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11508828" y="6542894"/>
            <a:ext cx="491358" cy="365125"/>
          </a:xfrm>
          <a:prstGeom prst="rect">
            <a:avLst/>
          </a:prstGeom>
        </p:spPr>
        <p:txBody>
          <a:bodyPr vert="horz" lIns="91440" tIns="45720" rIns="91440" bIns="45720" rtlCol="0" anchor="ctr"/>
          <a:lstStyle>
            <a:lvl1pPr algn="r">
              <a:defRPr sz="1200">
                <a:solidFill>
                  <a:schemeClr val="accent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200" b="0" i="0" u="none" strike="noStrike" kern="1200" cap="none" spc="0" normalizeH="0" baseline="0" noProof="0" smtClean="0">
                <a:ln>
                  <a:noFill/>
                </a:ln>
                <a:solidFill>
                  <a:srgbClr val="00188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188F"/>
              </a:solidFill>
              <a:effectLst/>
              <a:uLnTx/>
              <a:uFillTx/>
              <a:latin typeface="Segoe UI"/>
              <a:ea typeface="+mn-ea"/>
              <a:cs typeface="+mn-cs"/>
            </a:endParaRPr>
          </a:p>
        </p:txBody>
      </p:sp>
      <p:sp>
        <p:nvSpPr>
          <p:cNvPr id="6" name="Title Placeholder 5"/>
          <p:cNvSpPr>
            <a:spLocks noGrp="1"/>
          </p:cNvSpPr>
          <p:nvPr>
            <p:ph type="title"/>
          </p:nvPr>
        </p:nvSpPr>
        <p:spPr>
          <a:xfrm>
            <a:off x="261938" y="228600"/>
            <a:ext cx="11334806"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7"/>
          <p:cNvSpPr>
            <a:spLocks noGrp="1"/>
          </p:cNvSpPr>
          <p:nvPr>
            <p:ph type="body" idx="1"/>
          </p:nvPr>
        </p:nvSpPr>
        <p:spPr>
          <a:xfrm>
            <a:off x="261938" y="1181100"/>
            <a:ext cx="11334806" cy="160095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8282771"/>
      </p:ext>
    </p:extLst>
  </p:cSld>
  <p:clrMap bg1="lt1" tx1="dk1" bg2="lt2" tx2="dk2" accent1="accent1" accent2="accent2" accent3="accent3" accent4="accent4" accent5="accent5" accent6="accent6" hlink="hlink" folHlink="folHlink"/>
  <p:transition>
    <p:fade/>
  </p:transition>
  <p:txStyles>
    <p:titleStyle>
      <a:lvl1pPr algn="l" defTabSz="686047" rtl="0" eaLnBrk="1" latinLnBrk="0" hangingPunct="1">
        <a:lnSpc>
          <a:spcPct val="90000"/>
        </a:lnSpc>
        <a:spcBef>
          <a:spcPct val="0"/>
        </a:spcBef>
        <a:buNone/>
        <a:defRPr lang="en-US" sz="4000" b="0" kern="1200" cap="none" spc="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86047" rtl="0" eaLnBrk="1" latinLnBrk="0" hangingPunct="1">
        <a:lnSpc>
          <a:spcPct val="90000"/>
        </a:lnSpc>
        <a:spcBef>
          <a:spcPts val="1800"/>
        </a:spcBef>
        <a:buSzPct val="90000"/>
        <a:buFont typeface="Wingdings" pitchFamily="2" charset="2"/>
        <a:buNone/>
        <a:defRPr sz="3200" kern="4000" spc="-100" baseline="0">
          <a:solidFill>
            <a:schemeClr val="accent1"/>
          </a:solidFill>
          <a:latin typeface="+mj-lt"/>
          <a:ea typeface="+mn-ea"/>
          <a:cs typeface="+mn-cs"/>
        </a:defRPr>
      </a:lvl1pPr>
      <a:lvl2pPr marL="0" indent="0" algn="l" defTabSz="686047" rtl="0" eaLnBrk="1" latinLnBrk="0" hangingPunct="1">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86047" rtl="0" eaLnBrk="1" latinLnBrk="0" hangingPunct="1">
        <a:lnSpc>
          <a:spcPct val="90000"/>
        </a:lnSpc>
        <a:spcBef>
          <a:spcPts val="0"/>
        </a:spcBef>
        <a:spcAft>
          <a:spcPts val="600"/>
        </a:spcAft>
        <a:buSzPct val="90000"/>
        <a:buFont typeface="Arial" pitchFamily="34" charset="0"/>
        <a:buNone/>
        <a:defRPr sz="18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7515">
          <p15:clr>
            <a:srgbClr val="F26B43"/>
          </p15:clr>
        </p15:guide>
        <p15:guide id="3" orient="horz" pos="744">
          <p15:clr>
            <a:srgbClr val="F26B43"/>
          </p15:clr>
        </p15:guide>
        <p15:guide id="4" pos="165">
          <p15:clr>
            <a:srgbClr val="F26B43"/>
          </p15:clr>
        </p15:guide>
        <p15:guide id="5" orient="horz" pos="742">
          <p15:clr>
            <a:srgbClr val="F26B43"/>
          </p15:clr>
        </p15:guide>
        <p15:guide id="6" orient="horz" pos="1008">
          <p15:clr>
            <a:srgbClr val="F26B43"/>
          </p15:clr>
        </p15:guide>
        <p15:guide id="7" orient="horz" pos="417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506242575"/>
      </p:ext>
    </p:extLst>
  </p:cSld>
  <p:clrMap bg1="lt1" tx1="dk1" bg2="lt2" tx2="dk2" accent1="accent1" accent2="accent2" accent3="accent3" accent4="accent4" accent5="accent5" accent6="accent6" hlink="hlink" folHlink="folHlink"/>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9522186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356616"/>
            <a:ext cx="11151917" cy="553998"/>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68908" y="1673357"/>
            <a:ext cx="11151916" cy="169277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1992483"/>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88"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267" indent="-274267" algn="l" defTabSz="914188" rtl="0" eaLnBrk="1" latinLnBrk="0" hangingPunct="1">
        <a:lnSpc>
          <a:spcPct val="100000"/>
        </a:lnSpc>
        <a:spcBef>
          <a:spcPts val="600"/>
        </a:spcBef>
        <a:buClr>
          <a:schemeClr val="accent1"/>
        </a:buClr>
        <a:buSzPct val="100000"/>
        <a:buFontTx/>
        <a:buBlip>
          <a:blip r:embed="rId2"/>
        </a:buBlip>
        <a:defRPr sz="2000" kern="1200">
          <a:solidFill>
            <a:schemeClr val="tx1"/>
          </a:solidFill>
          <a:latin typeface="Segoe UI" pitchFamily="34" charset="0"/>
          <a:ea typeface="Segoe UI" pitchFamily="34" charset="0"/>
          <a:cs typeface="Segoe UI" pitchFamily="34" charset="0"/>
        </a:defRPr>
      </a:lvl1pPr>
      <a:lvl2pPr marL="548535" indent="-274267" algn="l" defTabSz="914188" rtl="0" eaLnBrk="1" latinLnBrk="0" hangingPunct="1">
        <a:lnSpc>
          <a:spcPct val="100000"/>
        </a:lnSpc>
        <a:spcBef>
          <a:spcPts val="600"/>
        </a:spcBef>
        <a:buClr>
          <a:schemeClr val="accent1"/>
        </a:buClr>
        <a:buSzPct val="100000"/>
        <a:buFontTx/>
        <a:buBlip>
          <a:blip r:embed="rId2"/>
        </a:buBlip>
        <a:defRPr sz="2000" kern="1200">
          <a:solidFill>
            <a:schemeClr val="tx1"/>
          </a:solidFill>
          <a:latin typeface="Segoe UI" pitchFamily="34" charset="0"/>
          <a:ea typeface="Segoe UI" pitchFamily="34" charset="0"/>
          <a:cs typeface="Segoe UI" pitchFamily="34" charset="0"/>
        </a:defRPr>
      </a:lvl2pPr>
      <a:lvl3pPr marL="822802" indent="-274267" algn="l" defTabSz="914188" rtl="0" eaLnBrk="1" latinLnBrk="0" hangingPunct="1">
        <a:lnSpc>
          <a:spcPct val="100000"/>
        </a:lnSpc>
        <a:spcBef>
          <a:spcPts val="600"/>
        </a:spcBef>
        <a:buClr>
          <a:schemeClr val="accent1"/>
        </a:buClr>
        <a:buSzPct val="100000"/>
        <a:buFontTx/>
        <a:buBlip>
          <a:blip r:embed="rId2"/>
        </a:buBlip>
        <a:defRPr sz="1800" kern="1200">
          <a:solidFill>
            <a:schemeClr val="tx1"/>
          </a:solidFill>
          <a:latin typeface="Segoe UI" pitchFamily="34" charset="0"/>
          <a:ea typeface="Segoe UI" pitchFamily="34" charset="0"/>
          <a:cs typeface="Segoe UI" pitchFamily="34" charset="0"/>
        </a:defRPr>
      </a:lvl3pPr>
      <a:lvl4pPr marL="1097069" indent="-274267" algn="l" defTabSz="914188" rtl="0" eaLnBrk="1" latinLnBrk="0" hangingPunct="1">
        <a:lnSpc>
          <a:spcPct val="100000"/>
        </a:lnSpc>
        <a:spcBef>
          <a:spcPts val="600"/>
        </a:spcBef>
        <a:buClr>
          <a:schemeClr val="accent1"/>
        </a:buClr>
        <a:buSzPct val="100000"/>
        <a:buFontTx/>
        <a:buBlip>
          <a:blip r:embed="rId2"/>
        </a:buBlip>
        <a:defRPr sz="1600" kern="1200">
          <a:solidFill>
            <a:schemeClr val="tx1"/>
          </a:solidFill>
          <a:latin typeface="Segoe UI" pitchFamily="34" charset="0"/>
          <a:ea typeface="Segoe UI" pitchFamily="34" charset="0"/>
          <a:cs typeface="Segoe UI" pitchFamily="34" charset="0"/>
        </a:defRPr>
      </a:lvl4pPr>
      <a:lvl5pPr marL="1371337" indent="-274267" algn="l" defTabSz="914188" rtl="0" eaLnBrk="1" latinLnBrk="0" hangingPunct="1">
        <a:lnSpc>
          <a:spcPct val="100000"/>
        </a:lnSpc>
        <a:spcBef>
          <a:spcPts val="600"/>
        </a:spcBef>
        <a:buClr>
          <a:schemeClr val="accent1"/>
        </a:buClr>
        <a:buSzPct val="100000"/>
        <a:buFontTx/>
        <a:buBlip>
          <a:blip r:embed="rId2"/>
        </a:buBlip>
        <a:defRPr sz="1600" kern="1200">
          <a:solidFill>
            <a:schemeClr val="tx1"/>
          </a:solidFill>
          <a:latin typeface="Segoe UI" pitchFamily="34" charset="0"/>
          <a:ea typeface="Segoe UI" pitchFamily="34" charset="0"/>
          <a:cs typeface="Segoe UI" pitchFamily="34" charset="0"/>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ECA0C21-8883-4FA0-94AA-352652A18E35}"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33008653"/>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9808111"/>
      </p:ext>
    </p:extLst>
  </p:cSld>
  <p:clrMap bg1="lt1" tx1="dk1" bg2="lt2" tx2="dk2" accent1="accent1" accent2="accent2" accent3="accent3" accent4="accent4" accent5="accent5" accent6="accent6" hlink="hlink" folHlink="folHlink"/>
  <p:transition>
    <p:fade/>
  </p:transition>
  <p:txStyles>
    <p:titleStyle>
      <a:lvl1pPr algn="l" defTabSz="913505" rtl="0" eaLnBrk="1" fontAlgn="base" hangingPunct="1">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85559669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46049869"/>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392387122"/>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endParaRPr dirty="0">
              <a:solidFill>
                <a:srgbClr val="FFFFFF"/>
              </a:solidFill>
            </a:endParaRPr>
          </a:p>
        </p:txBody>
      </p:sp>
      <p:sp>
        <p:nvSpPr>
          <p:cNvPr id="8"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367"/>
            <a:fld id="{27258FFF-F925-446B-8502-81C933981705}" type="slidenum">
              <a:rPr lang="en-US" smtClean="0">
                <a:solidFill>
                  <a:srgbClr val="FFFFFF"/>
                </a:solidFill>
              </a:rPr>
              <a:pPr defTabSz="914367"/>
              <a:t>‹#›</a:t>
            </a:fld>
            <a:endParaRPr lang="en-US" dirty="0">
              <a:solidFill>
                <a:srgbClr val="FFFFFF"/>
              </a:solidFill>
            </a:endParaRPr>
          </a:p>
        </p:txBody>
      </p:sp>
    </p:spTree>
    <p:extLst>
      <p:ext uri="{BB962C8B-B14F-4D97-AF65-F5344CB8AC3E}">
        <p14:creationId xmlns:p14="http://schemas.microsoft.com/office/powerpoint/2010/main" val="585020833"/>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6114406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7886" y="293990"/>
            <a:ext cx="10517414"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spTree>
    <p:extLst>
      <p:ext uri="{BB962C8B-B14F-4D97-AF65-F5344CB8AC3E}">
        <p14:creationId xmlns:p14="http://schemas.microsoft.com/office/powerpoint/2010/main" val="230765927"/>
      </p:ext>
    </p:extLst>
  </p:cSld>
  <p:clrMap bg1="lt1" tx1="dk1" bg2="lt2" tx2="dk2" accent1="accent1" accent2="accent2" accent3="accent3" accent4="accent4" accent5="accent5" accent6="accent6" hlink="hlink" folHlink="folHlink"/>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9017" y="1189182"/>
            <a:ext cx="11473969" cy="199771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01462895"/>
      </p:ext>
    </p:extLst>
  </p:cSld>
  <p:clrMap bg1="lt1" tx1="dk1" bg2="lt2" tx2="dk2" accent1="accent1" accent2="accent2" accent3="accent3" accent4="accent4" accent5="accent5" accent6="accent6" hlink="hlink" folHlink="folHlink"/>
  <p:transition>
    <p:fade/>
  </p:transition>
  <p:txStyles>
    <p:titleStyle>
      <a:lvl1pPr algn="l" defTabSz="685691" rtl="0" eaLnBrk="1" latinLnBrk="0" hangingPunct="1">
        <a:lnSpc>
          <a:spcPct val="90000"/>
        </a:lnSpc>
        <a:spcBef>
          <a:spcPct val="0"/>
        </a:spcBef>
        <a:buNone/>
        <a:defRPr lang="en-US" sz="4313"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78" marR="0" indent="-252078" algn="l" defTabSz="685691"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452868" marR="0" indent="-200757" algn="l" defTabSz="6856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17829" marR="0" indent="-166519" algn="l" defTabSz="68569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782792" marR="0" indent="-166519" algn="l" defTabSz="68569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896397" marR="0" indent="-166519" algn="l" defTabSz="68569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1885652"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500"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346"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4193" indent="-171423" algn="l" defTabSz="685691"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691" rtl="0" eaLnBrk="1" latinLnBrk="0" hangingPunct="1">
        <a:defRPr sz="1323" kern="1200">
          <a:solidFill>
            <a:schemeClr val="tx1"/>
          </a:solidFill>
          <a:latin typeface="+mn-lt"/>
          <a:ea typeface="+mn-ea"/>
          <a:cs typeface="+mn-cs"/>
        </a:defRPr>
      </a:lvl1pPr>
      <a:lvl2pPr marL="342846" algn="l" defTabSz="685691" rtl="0" eaLnBrk="1" latinLnBrk="0" hangingPunct="1">
        <a:defRPr sz="1323" kern="1200">
          <a:solidFill>
            <a:schemeClr val="tx1"/>
          </a:solidFill>
          <a:latin typeface="+mn-lt"/>
          <a:ea typeface="+mn-ea"/>
          <a:cs typeface="+mn-cs"/>
        </a:defRPr>
      </a:lvl2pPr>
      <a:lvl3pPr marL="685691" algn="l" defTabSz="685691" rtl="0" eaLnBrk="1" latinLnBrk="0" hangingPunct="1">
        <a:defRPr sz="1323" kern="1200">
          <a:solidFill>
            <a:schemeClr val="tx1"/>
          </a:solidFill>
          <a:latin typeface="+mn-lt"/>
          <a:ea typeface="+mn-ea"/>
          <a:cs typeface="+mn-cs"/>
        </a:defRPr>
      </a:lvl3pPr>
      <a:lvl4pPr marL="1028539" algn="l" defTabSz="685691" rtl="0" eaLnBrk="1" latinLnBrk="0" hangingPunct="1">
        <a:defRPr sz="1323" kern="1200">
          <a:solidFill>
            <a:schemeClr val="tx1"/>
          </a:solidFill>
          <a:latin typeface="+mn-lt"/>
          <a:ea typeface="+mn-ea"/>
          <a:cs typeface="+mn-cs"/>
        </a:defRPr>
      </a:lvl4pPr>
      <a:lvl5pPr marL="1371384" algn="l" defTabSz="685691" rtl="0" eaLnBrk="1" latinLnBrk="0" hangingPunct="1">
        <a:defRPr sz="1323" kern="1200">
          <a:solidFill>
            <a:schemeClr val="tx1"/>
          </a:solidFill>
          <a:latin typeface="+mn-lt"/>
          <a:ea typeface="+mn-ea"/>
          <a:cs typeface="+mn-cs"/>
        </a:defRPr>
      </a:lvl5pPr>
      <a:lvl6pPr marL="1714231" algn="l" defTabSz="685691" rtl="0" eaLnBrk="1" latinLnBrk="0" hangingPunct="1">
        <a:defRPr sz="1323" kern="1200">
          <a:solidFill>
            <a:schemeClr val="tx1"/>
          </a:solidFill>
          <a:latin typeface="+mn-lt"/>
          <a:ea typeface="+mn-ea"/>
          <a:cs typeface="+mn-cs"/>
        </a:defRPr>
      </a:lvl6pPr>
      <a:lvl7pPr marL="2057076" algn="l" defTabSz="685691" rtl="0" eaLnBrk="1" latinLnBrk="0" hangingPunct="1">
        <a:defRPr sz="1323" kern="1200">
          <a:solidFill>
            <a:schemeClr val="tx1"/>
          </a:solidFill>
          <a:latin typeface="+mn-lt"/>
          <a:ea typeface="+mn-ea"/>
          <a:cs typeface="+mn-cs"/>
        </a:defRPr>
      </a:lvl7pPr>
      <a:lvl8pPr marL="2399922" algn="l" defTabSz="685691" rtl="0" eaLnBrk="1" latinLnBrk="0" hangingPunct="1">
        <a:defRPr sz="1323" kern="1200">
          <a:solidFill>
            <a:schemeClr val="tx1"/>
          </a:solidFill>
          <a:latin typeface="+mn-lt"/>
          <a:ea typeface="+mn-ea"/>
          <a:cs typeface="+mn-cs"/>
        </a:defRPr>
      </a:lvl8pPr>
      <a:lvl9pPr marL="2742770" algn="l" defTabSz="685691"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8" pos="3053">
          <p15:clr>
            <a:srgbClr val="5ACBF0"/>
          </p15:clr>
        </p15:guide>
        <p15:guide id="9" pos="3629">
          <p15:clr>
            <a:srgbClr val="5ACBF0"/>
          </p15:clr>
        </p15:guide>
        <p15:guide id="11" pos="4205">
          <p15:clr>
            <a:srgbClr val="5ACBF0"/>
          </p15:clr>
        </p15:guide>
        <p15:guide id="12" pos="4781">
          <p15:clr>
            <a:srgbClr val="5ACBF0"/>
          </p15:clr>
        </p15:guide>
        <p15:guide id="14" pos="5357">
          <p15:clr>
            <a:srgbClr val="5ACBF0"/>
          </p15:clr>
        </p15:guide>
        <p15:guide id="15" pos="5702">
          <p15:clr>
            <a:srgbClr val="5ACBF0"/>
          </p15:clr>
        </p15:guide>
        <p15:guide id="16" pos="288">
          <p15:clr>
            <a:srgbClr val="C35EA4"/>
          </p15:clr>
        </p15:guide>
        <p15:guide id="17" pos="558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8073" y="6223820"/>
            <a:ext cx="1562691" cy="574826"/>
          </a:xfrm>
          <a:prstGeom prst="rect">
            <a:avLst/>
          </a:prstGeom>
        </p:spPr>
      </p:pic>
      <p:sp>
        <p:nvSpPr>
          <p:cNvPr id="6" name="Footer Placeholder 9"/>
          <p:cNvSpPr>
            <a:spLocks noGrp="1"/>
          </p:cNvSpPr>
          <p:nvPr>
            <p:ph type="ftr" sz="quarter" idx="3"/>
          </p:nvPr>
        </p:nvSpPr>
        <p:spPr>
          <a:xfrm>
            <a:off x="4256945" y="6602780"/>
            <a:ext cx="6611133" cy="365125"/>
          </a:xfrm>
        </p:spPr>
        <p:txBody>
          <a:bodyPr/>
          <a:lstStyle/>
          <a:p>
            <a:pPr>
              <a:defRPr/>
            </a:pPr>
            <a:r>
              <a:rPr lang="en-GB" sz="980" dirty="0">
                <a:solidFill>
                  <a:srgbClr val="515254"/>
                </a:solidFill>
              </a:rPr>
              <a:t>Copyright Microsoft Corporation.  All rights reserved.  </a:t>
            </a:r>
            <a:endParaRPr lang="en-US" sz="980" dirty="0">
              <a:solidFill>
                <a:srgbClr val="515254"/>
              </a:solidFill>
            </a:endParaRPr>
          </a:p>
        </p:txBody>
      </p:sp>
    </p:spTree>
    <p:extLst>
      <p:ext uri="{BB962C8B-B14F-4D97-AF65-F5344CB8AC3E}">
        <p14:creationId xmlns:p14="http://schemas.microsoft.com/office/powerpoint/2010/main" val="3124199104"/>
      </p:ext>
    </p:extLst>
  </p:cSld>
  <p:clrMap bg1="lt1" tx1="dk1" bg2="lt2" tx2="dk2" accent1="accent1" accent2="accent2" accent3="accent3" accent4="accent4" accent5="accent5" accent6="accent6" hlink="hlink" folHlink="folHlink"/>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8073" y="6223820"/>
            <a:ext cx="1562691" cy="574826"/>
          </a:xfrm>
          <a:prstGeom prst="rect">
            <a:avLst/>
          </a:prstGeom>
        </p:spPr>
      </p:pic>
    </p:spTree>
    <p:extLst>
      <p:ext uri="{BB962C8B-B14F-4D97-AF65-F5344CB8AC3E}">
        <p14:creationId xmlns:p14="http://schemas.microsoft.com/office/powerpoint/2010/main" val="1018518939"/>
      </p:ext>
    </p:extLst>
  </p:cSld>
  <p:clrMap bg1="lt1" tx1="dk1" bg2="lt2" tx2="dk2" accent1="accent1" accent2="accent2" accent3="accent3" accent4="accent4" accent5="accent5" accent6="accent6" hlink="hlink" folHlink="folHlink"/>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3226983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1782097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5710387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1573621"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5" y="1794669"/>
            <a:ext cx="11573621"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stretch>
            <a:fillRect/>
          </a:stretch>
        </p:blipFill>
        <p:spPr>
          <a:xfrm rot="5400000">
            <a:off x="9259288" y="2932713"/>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954982" y="-401216"/>
            <a:ext cx="1143000" cy="246380"/>
          </a:xfrm>
          <a:prstGeom prst="rect">
            <a:avLst/>
          </a:prstGeom>
          <a:noFill/>
          <a:extLst/>
        </p:spPr>
      </p:pic>
    </p:spTree>
    <p:extLst>
      <p:ext uri="{BB962C8B-B14F-4D97-AF65-F5344CB8AC3E}">
        <p14:creationId xmlns:p14="http://schemas.microsoft.com/office/powerpoint/2010/main" val="2234008002"/>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76739297"/>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502691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2317751498"/>
      </p:ext>
    </p:extLst>
  </p:cSld>
  <p:clrMap bg1="lt1" tx1="dk1" bg2="lt2" tx2="dk2" accent1="accent1" accent2="accent2" accent3="accent3" accent4="accent4" accent5="accent5" accent6="accent6" hlink="hlink" folHlink="folHlink"/>
  <p:sldLayoutIdLst>
    <p:sldLayoutId id="2147484734" r:id="rId1"/>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72064229"/>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378659372"/>
      </p:ext>
    </p:extLst>
  </p:cSld>
  <p:clrMap bg1="lt1" tx1="dk1" bg2="lt2" tx2="dk2" accent1="accent1" accent2="accent2" accent3="accent3" accent4="accent4" accent5="accent5" accent6="accent6" hlink="hlink" folHlink="folHlink"/>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27260108"/>
      </p:ext>
    </p:extLst>
  </p:cSld>
  <p:clrMap bg1="lt1" tx1="dk1" bg2="lt2" tx2="dk2" accent1="accent1" accent2="accent2" accent3="accent3" accent4="accent4" accent5="accent5" accent6="accent6" hlink="hlink" folHlink="folHlink"/>
  <p:sldLayoutIdLst>
    <p:sldLayoutId id="2147484789" r:id="rId1"/>
    <p:sldLayoutId id="2147484960" r:id="rId2"/>
    <p:sldLayoutId id="2147484980"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70795779"/>
      </p:ext>
    </p:extLst>
  </p:cSld>
  <p:clrMap bg1="lt1" tx1="dk1" bg2="lt2" tx2="dk2" accent1="accent1" accent2="accent2" accent3="accent3" accent4="accent4" accent5="accent5" accent6="accent6" hlink="hlink" folHlink="folHlink"/>
  <p:sldLayoutIdLst>
    <p:sldLayoutId id="2147484799" r:id="rId1"/>
    <p:sldLayoutId id="2147484815" r:id="rId2"/>
    <p:sldLayoutId id="2147484816"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028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69240" y="1189177"/>
            <a:ext cx="11655840" cy="49877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01A88-1428-4DD4-9DF4-7B2CEA405F01}" type="datetimeFigureOut">
              <a:rPr lang="en-US" smtClean="0"/>
              <a:t>12/7/2017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05210-EB8A-47C8-A22C-0799E2B4004E}" type="slidenum">
              <a:rPr lang="en-US" smtClean="0"/>
              <a:t>‹#›</a:t>
            </a:fld>
            <a:endParaRPr lang="en-US"/>
          </a:p>
        </p:txBody>
      </p:sp>
    </p:spTree>
    <p:extLst>
      <p:ext uri="{BB962C8B-B14F-4D97-AF65-F5344CB8AC3E}">
        <p14:creationId xmlns:p14="http://schemas.microsoft.com/office/powerpoint/2010/main" val="3843691583"/>
      </p:ext>
    </p:extLst>
  </p:cSld>
  <p:clrMap bg1="lt1" tx1="dk1" bg2="lt2" tx2="dk2" accent1="accent1" accent2="accent2" accent3="accent3" accent4="accent4" accent5="accent5" accent6="accent6" hlink="hlink" folHlink="folHlink"/>
  <p:sldLayoutIdLst>
    <p:sldLayoutId id="2147484818"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847930912"/>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8" r:id="rId5"/>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415721653"/>
      </p:ext>
    </p:extLst>
  </p:cSld>
  <p:clrMap bg1="lt1" tx1="dk1" bg2="lt2" tx2="dk2" accent1="accent1" accent2="accent2" accent3="accent3" accent4="accent4" accent5="accent5" accent6="accent6" hlink="hlink" folHlink="folHlink"/>
  <p:sldLayoutIdLst>
    <p:sldLayoutId id="2147484834" r:id="rId1"/>
    <p:sldLayoutId id="2147484839" r:id="rId2"/>
    <p:sldLayoutId id="2147484844" r:id="rId3"/>
    <p:sldLayoutId id="2147484845" r:id="rId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415088"/>
      </p:ext>
    </p:extLst>
  </p:cSld>
  <p:clrMap bg1="lt1" tx1="dk1" bg2="lt2" tx2="dk2" accent1="accent1" accent2="accent2" accent3="accent3" accent4="accent4" accent5="accent5" accent6="accent6" hlink="hlink" folHlink="folHlink"/>
  <p:sldLayoutIdLst>
    <p:sldLayoutId id="2147484863"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325563"/>
          </a:xfrm>
          <a:prstGeom prst="rect">
            <a:avLst/>
          </a:prstGeom>
        </p:spPr>
        <p:txBody>
          <a:bodyPr vert="horz" lIns="274320" tIns="22860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1352289"/>
            <a:ext cx="10515600" cy="4351338"/>
          </a:xfrm>
          <a:prstGeom prst="rect">
            <a:avLst/>
          </a:prstGeom>
        </p:spPr>
        <p:txBody>
          <a:bodyPr vert="horz" lIns="27432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241849"/>
      </p:ext>
    </p:extLst>
  </p:cSld>
  <p:clrMap bg1="lt1" tx1="dk1" bg2="lt2" tx2="dk2" accent1="accent1" accent2="accent2" accent3="accent3" accent4="accent4" accent5="accent5" accent6="accent6" hlink="hlink" folHlink="folHlink"/>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225" rtl="0" eaLnBrk="1" latinLnBrk="0" hangingPunct="1">
        <a:lnSpc>
          <a:spcPct val="90000"/>
        </a:lnSpc>
        <a:spcBef>
          <a:spcPts val="1000"/>
        </a:spcBef>
        <a:buFont typeface="Arial" panose="020B0604020202020204" pitchFamily="34" charset="0"/>
        <a:buNone/>
        <a:defRPr sz="2800" kern="1200">
          <a:solidFill>
            <a:schemeClr val="tx1"/>
          </a:solidFill>
          <a:latin typeface="+mj-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868845499"/>
      </p:ext>
    </p:extLst>
  </p:cSld>
  <p:clrMap bg1="lt1" tx1="dk1" bg2="lt2" tx2="dk2" accent1="accent1" accent2="accent2" accent3="accent3" accent4="accent4" accent5="accent5" accent6="accent6" hlink="hlink" folHlink="folHlink"/>
  <p:sldLayoutIdLst>
    <p:sldLayoutId id="2147484868" r:id="rId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74B2F0-884F-4988-BC4F-133AE617D3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D4A5D4-8627-4A31-9C35-1ECE1894A8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8854B-585A-40E9-B821-F63C422E6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8FC35-BB51-43CE-979D-1372BBC4E717}" type="datetimeFigureOut">
              <a:rPr lang="en-US" smtClean="0"/>
              <a:t>12/7/2017</a:t>
            </a:fld>
            <a:endParaRPr lang="en-US"/>
          </a:p>
        </p:txBody>
      </p:sp>
      <p:sp>
        <p:nvSpPr>
          <p:cNvPr id="5" name="Footer Placeholder 4">
            <a:extLst>
              <a:ext uri="{FF2B5EF4-FFF2-40B4-BE49-F238E27FC236}">
                <a16:creationId xmlns:a16="http://schemas.microsoft.com/office/drawing/2014/main" id="{D13ACA8F-75FA-4734-A5F5-A3B2FA6C9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7A2F04-0CFF-49BA-BCAF-5114E5D0CD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838D7-4801-4718-9B61-F442E6004B64}" type="slidenum">
              <a:rPr lang="en-US" smtClean="0"/>
              <a:t>‹#›</a:t>
            </a:fld>
            <a:endParaRPr lang="en-US"/>
          </a:p>
        </p:txBody>
      </p:sp>
    </p:spTree>
    <p:extLst>
      <p:ext uri="{BB962C8B-B14F-4D97-AF65-F5344CB8AC3E}">
        <p14:creationId xmlns:p14="http://schemas.microsoft.com/office/powerpoint/2010/main" val="4150142022"/>
      </p:ext>
    </p:extLst>
  </p:cSld>
  <p:clrMap bg1="lt1" tx1="dk1" bg2="lt2" tx2="dk2" accent1="accent1" accent2="accent2" accent3="accent3" accent4="accent4" accent5="accent5" accent6="accent6" hlink="hlink" folHlink="folHlink"/>
  <p:sldLayoutIdLst>
    <p:sldLayoutId id="2147484909" r:id="rId1"/>
    <p:sldLayoutId id="214748491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355826"/>
            <a:ext cx="11642721" cy="917575"/>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74639" y="1452788"/>
            <a:ext cx="11642722" cy="47241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255F4-7C58-4BBA-A3F5-26B4C4AB0335}" type="datetimeFigureOut">
              <a:rPr lang="en-US" smtClean="0"/>
              <a:t>12/7/2017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E7A9A-2538-4781-A015-FF1A92A0C2AB}" type="slidenum">
              <a:rPr lang="en-US" smtClean="0"/>
              <a:t>‹#›</a:t>
            </a:fld>
            <a:endParaRPr lang="en-US"/>
          </a:p>
        </p:txBody>
      </p:sp>
    </p:spTree>
    <p:extLst>
      <p:ext uri="{BB962C8B-B14F-4D97-AF65-F5344CB8AC3E}">
        <p14:creationId xmlns:p14="http://schemas.microsoft.com/office/powerpoint/2010/main" val="1907015328"/>
      </p:ext>
    </p:extLst>
  </p:cSld>
  <p:clrMap bg1="lt1" tx1="dk1" bg2="lt2" tx2="dk2" accent1="accent1" accent2="accent2" accent3="accent3" accent4="accent4" accent5="accent5" accent6="accent6" hlink="hlink" folHlink="folHlink"/>
  <p:sldLayoutIdLst>
    <p:sldLayoutId id="2147484924" r:id="rId1"/>
    <p:sldLayoutId id="2147484928" r:id="rId2"/>
  </p:sldLayoutIdLst>
  <p:txStyles>
    <p:titleStyle>
      <a:lvl1pPr algn="l" defTabSz="914400" rtl="0" eaLnBrk="1" latinLnBrk="0" hangingPunct="1">
        <a:lnSpc>
          <a:spcPct val="90000"/>
        </a:lnSpc>
        <a:spcBef>
          <a:spcPct val="0"/>
        </a:spcBef>
        <a:buNone/>
        <a:defRPr sz="5400" b="0" i="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4515223"/>
      </p:ext>
    </p:extLst>
  </p:cSld>
  <p:clrMap bg1="lt1" tx1="dk1" bg2="lt2" tx2="dk2" accent1="accent1" accent2="accent2" accent3="accent3" accent4="accent4" accent5="accent5" accent6="accent6" hlink="hlink" folHlink="folHlink"/>
  <p:sldLayoutIdLst>
    <p:sldLayoutId id="2147484942" r:id="rId1"/>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1384209"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5" y="1794669"/>
            <a:ext cx="11384209"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259289" y="2932714"/>
            <a:ext cx="6724751" cy="859326"/>
          </a:xfrm>
          <a:prstGeom prst="rect">
            <a:avLst/>
          </a:prstGeom>
        </p:spPr>
      </p:pic>
      <p:pic>
        <p:nvPicPr>
          <p:cNvPr id="8" name="Picture 7" descr="https://upload.wikimedia.org/wikipedia/commons/thumb/9/96/Microsoft_logo_(2012).svg/2000px-Microsoft_logo_(2012).svg.png"/>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954982" y="-401215"/>
            <a:ext cx="1143000" cy="246380"/>
          </a:xfrm>
          <a:prstGeom prst="rect">
            <a:avLst/>
          </a:prstGeom>
          <a:noFill/>
          <a:extLst/>
        </p:spPr>
      </p:pic>
    </p:spTree>
    <p:extLst>
      <p:ext uri="{BB962C8B-B14F-4D97-AF65-F5344CB8AC3E}">
        <p14:creationId xmlns:p14="http://schemas.microsoft.com/office/powerpoint/2010/main" val="2787446597"/>
      </p:ext>
    </p:extLst>
  </p:cSld>
  <p:clrMap bg1="lt1" tx1="dk1" bg2="lt2" tx2="dk2" accent1="accent1" accent2="accent2" accent3="accent3" accent4="accent4" accent5="accent5" accent6="accent6" hlink="hlink" folHlink="folHlink"/>
  <p:sldLayoutIdLst>
    <p:sldLayoutId id="2147484968" r:id="rId1"/>
  </p:sldLayoutIdLst>
  <p:txStyles>
    <p:titleStyle>
      <a:lvl1pPr algn="l" defTabSz="914411"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3" indent="-228603" algn="l" defTabSz="914411"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8" indent="-228603" algn="l" defTabSz="914411"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14" indent="-228603" algn="l" defTabSz="914411"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19" indent="-228603" algn="l" defTabSz="914411"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24" indent="-228603" algn="l" defTabSz="914411"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267682" y="1648150"/>
            <a:ext cx="11655079" cy="5209849"/>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sp>
        <p:nvSpPr>
          <p:cNvPr id="4" name="TextBox 3"/>
          <p:cNvSpPr txBox="1"/>
          <p:nvPr/>
        </p:nvSpPr>
        <p:spPr>
          <a:xfrm>
            <a:off x="11978903" y="5821364"/>
            <a:ext cx="184731" cy="461665"/>
          </a:xfrm>
          <a:prstGeom prst="rect">
            <a:avLst/>
          </a:prstGeom>
          <a:noFill/>
        </p:spPr>
        <p:txBody>
          <a:bodyPr wrap="none" rtlCol="0">
            <a:spAutoFit/>
          </a:bodyPr>
          <a:lstStyle/>
          <a:p>
            <a:endParaRPr lang="en-US" sz="240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0590" t="33970" r="10590" b="33970"/>
          <a:stretch/>
        </p:blipFill>
        <p:spPr>
          <a:xfrm>
            <a:off x="11150207" y="6386624"/>
            <a:ext cx="864387" cy="351584"/>
          </a:xfrm>
          <a:prstGeom prst="rect">
            <a:avLst/>
          </a:prstGeom>
        </p:spPr>
      </p:pic>
      <p:sp>
        <p:nvSpPr>
          <p:cNvPr id="6" name="Title 1">
            <a:extLst>
              <a:ext uri="{FF2B5EF4-FFF2-40B4-BE49-F238E27FC236}">
                <a16:creationId xmlns:a16="http://schemas.microsoft.com/office/drawing/2014/main" id="{AABFAFE9-9A3A-42CB-9F9A-BC7038257449}"/>
              </a:ext>
            </a:extLst>
          </p:cNvPr>
          <p:cNvSpPr txBox="1">
            <a:spLocks/>
          </p:cNvSpPr>
          <p:nvPr userDrawn="1"/>
        </p:nvSpPr>
        <p:spPr>
          <a:xfrm>
            <a:off x="609600" y="334969"/>
            <a:ext cx="10972800" cy="817275"/>
          </a:xfrm>
          <a:prstGeom prst="rect">
            <a:avLst/>
          </a:prstGeom>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endParaRPr lang="en-US" sz="4800" dirty="0"/>
          </a:p>
        </p:txBody>
      </p:sp>
    </p:spTree>
    <p:extLst>
      <p:ext uri="{BB962C8B-B14F-4D97-AF65-F5344CB8AC3E}">
        <p14:creationId xmlns:p14="http://schemas.microsoft.com/office/powerpoint/2010/main" val="4095171701"/>
      </p:ext>
    </p:extLst>
  </p:cSld>
  <p:clrMap bg1="lt1" tx1="dk1" bg2="lt2" tx2="dk2" accent1="accent1" accent2="accent2" accent3="accent3" accent4="accent4" accent5="accent5" accent6="accent6" hlink="hlink" folHlink="folHlink"/>
  <p:sldLayoutIdLst>
    <p:sldLayoutId id="2147484997" r:id="rId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p:titleStyle>
    <p:bodyStyle>
      <a:lvl1pPr marL="0" indent="-691183" algn="l" defTabSz="1219170" rtl="0" eaLnBrk="1" latinLnBrk="0" hangingPunct="1">
        <a:lnSpc>
          <a:spcPct val="150000"/>
        </a:lnSpc>
        <a:spcBef>
          <a:spcPct val="20000"/>
        </a:spcBef>
        <a:buClr>
          <a:schemeClr val="accent3"/>
        </a:buClr>
        <a:buFont typeface="Arial"/>
        <a:buNone/>
        <a:defRPr sz="2667" kern="1200">
          <a:solidFill>
            <a:srgbClr val="7F7F7F"/>
          </a:solidFill>
          <a:latin typeface="+mn-lt"/>
          <a:ea typeface="+mn-ea"/>
          <a:cs typeface="Segoe UI"/>
        </a:defRPr>
      </a:lvl1pPr>
      <a:lvl2pPr marL="225594" indent="-457189" algn="l" defTabSz="1219170" rtl="0" eaLnBrk="1" latinLnBrk="0" hangingPunct="1">
        <a:lnSpc>
          <a:spcPct val="150000"/>
        </a:lnSpc>
        <a:spcBef>
          <a:spcPct val="20000"/>
        </a:spcBef>
        <a:buClr>
          <a:schemeClr val="accent3"/>
        </a:buClr>
        <a:buFont typeface="Arial"/>
        <a:buChar char="•"/>
        <a:defRPr lang="en-US" sz="2667" kern="1200" dirty="0" smtClean="0">
          <a:solidFill>
            <a:srgbClr val="7F7F7F"/>
          </a:solidFill>
          <a:latin typeface="+mn-lt"/>
          <a:ea typeface="+mn-ea"/>
          <a:cs typeface="Segoe UI"/>
        </a:defRPr>
      </a:lvl2pPr>
      <a:lvl3pPr marL="604785" indent="-379191" algn="l" defTabSz="1219170" rtl="0" eaLnBrk="1" latinLnBrk="0" hangingPunct="1">
        <a:lnSpc>
          <a:spcPct val="150000"/>
        </a:lnSpc>
        <a:spcBef>
          <a:spcPts val="320"/>
        </a:spcBef>
        <a:buClr>
          <a:schemeClr val="accent3"/>
        </a:buClr>
        <a:buFont typeface="Arial"/>
        <a:buChar char="•"/>
        <a:defRPr lang="en-US" sz="2400" kern="1200" dirty="0" smtClean="0">
          <a:solidFill>
            <a:srgbClr val="7F7F7F"/>
          </a:solidFill>
          <a:latin typeface="Segoe UI Light" panose="020B0502040204020203" pitchFamily="34" charset="0"/>
          <a:ea typeface="+mn-ea"/>
          <a:cs typeface="Segoe UI Light" panose="020B0502040204020203" pitchFamily="34" charset="0"/>
        </a:defRPr>
      </a:lvl3pPr>
      <a:lvl4pPr marL="604785" indent="-379191" algn="l" defTabSz="1219170" rtl="0" eaLnBrk="1" latinLnBrk="0" hangingPunct="1">
        <a:lnSpc>
          <a:spcPct val="150000"/>
        </a:lnSpc>
        <a:spcBef>
          <a:spcPts val="320"/>
        </a:spcBef>
        <a:buClr>
          <a:schemeClr val="accent3"/>
        </a:buClr>
        <a:buFont typeface="Arial"/>
        <a:buChar char="•"/>
        <a:defRPr lang="en-US" sz="2400" kern="1200" dirty="0" smtClean="0">
          <a:solidFill>
            <a:schemeClr val="tx2"/>
          </a:solidFill>
          <a:latin typeface="Segoe UI Light" panose="020B0502040204020203" pitchFamily="34" charset="0"/>
          <a:ea typeface="+mn-ea"/>
          <a:cs typeface="Segoe UI Light" panose="020B0502040204020203" pitchFamily="34" charset="0"/>
        </a:defRPr>
      </a:lvl4pPr>
      <a:lvl5pPr marL="839979" indent="-379191" algn="l" defTabSz="1219170" rtl="0" eaLnBrk="1" latinLnBrk="0" hangingPunct="1">
        <a:lnSpc>
          <a:spcPct val="150000"/>
        </a:lnSpc>
        <a:spcBef>
          <a:spcPts val="320"/>
        </a:spcBef>
        <a:buClr>
          <a:schemeClr val="accent3"/>
        </a:buClr>
        <a:buFont typeface="Arial"/>
        <a:buChar char="•"/>
        <a:defRPr lang="en-US" sz="2400" kern="1200" dirty="0">
          <a:solidFill>
            <a:srgbClr val="7F7F7F"/>
          </a:solidFill>
          <a:latin typeface="Segoe UI Light" panose="020B0502040204020203" pitchFamily="34" charset="0"/>
          <a:ea typeface="+mn-ea"/>
          <a:cs typeface="Segoe UI Light"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60891016"/>
      </p:ext>
    </p:extLst>
  </p:cSld>
  <p:clrMap bg1="lt1" tx1="dk1" bg2="lt2" tx2="dk2" accent1="accent1" accent2="accent2" accent3="accent3" accent4="accent4" accent5="accent5" accent6="accent6" hlink="hlink" folHlink="folHlink"/>
  <p:sldLayoutIdLst>
    <p:sldLayoutId id="2147485003" r:id="rId1"/>
    <p:sldLayoutId id="2147485004" r:id="rId2"/>
    <p:sldLayoutId id="2147485007" r:id="rId3"/>
    <p:sldLayoutId id="2147485011" r:id="rId4"/>
    <p:sldLayoutId id="2147485012" r:id="rId5"/>
    <p:sldLayoutId id="2147485016"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15263826"/>
      </p:ext>
    </p:extLst>
  </p:cSld>
  <p:clrMap bg1="lt1" tx1="dk1" bg2="lt2" tx2="dk2" accent1="accent1" accent2="accent2" accent3="accent3" accent4="accent4" accent5="accent5" accent6="accent6" hlink="hlink" folHlink="folHlink"/>
  <p:sldLayoutIdLst>
    <p:sldLayoutId id="2147485018" r:id="rId1"/>
    <p:sldLayoutId id="2147485019" r:id="rId2"/>
    <p:sldLayoutId id="2147485020" r:id="rId3"/>
    <p:sldLayoutId id="2147485021" r:id="rId4"/>
    <p:sldLayoutId id="2147485022" r:id="rId5"/>
    <p:sldLayoutId id="2147485023" r:id="rId6"/>
    <p:sldLayoutId id="2147485024" r:id="rId7"/>
    <p:sldLayoutId id="2147485025" r:id="rId8"/>
    <p:sldLayoutId id="2147485026" r:id="rId9"/>
    <p:sldLayoutId id="2147485027" r:id="rId10"/>
    <p:sldLayoutId id="2147485028" r:id="rId11"/>
    <p:sldLayoutId id="2147485029" r:id="rId12"/>
    <p:sldLayoutId id="2147485030" r:id="rId13"/>
    <p:sldLayoutId id="2147485031" r:id="rId14"/>
    <p:sldLayoutId id="2147485032" r:id="rId15"/>
    <p:sldLayoutId id="2147485033" r:id="rId16"/>
    <p:sldLayoutId id="2147485034" r:id="rId17"/>
    <p:sldLayoutId id="2147485035" r:id="rId18"/>
    <p:sldLayoutId id="2147485036" r:id="rId19"/>
    <p:sldLayoutId id="2147485037" r:id="rId20"/>
    <p:sldLayoutId id="2147485038" r:id="rId21"/>
    <p:sldLayoutId id="2147485039" r:id="rId22"/>
    <p:sldLayoutId id="2147485040" r:id="rId23"/>
    <p:sldLayoutId id="2147485041" r:id="rId24"/>
    <p:sldLayoutId id="2147485042" r:id="rId25"/>
    <p:sldLayoutId id="2147485043" r:id="rId26"/>
    <p:sldLayoutId id="2147485044" r:id="rId27"/>
    <p:sldLayoutId id="2147485045" r:id="rId2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tx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63743359"/>
      </p:ext>
    </p:extLst>
  </p:cSld>
  <p:clrMap bg1="dk1" tx1="lt1" bg2="dk2" tx2="lt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 id="2147485057" r:id="rId11"/>
    <p:sldLayoutId id="2147485058" r:id="rId12"/>
    <p:sldLayoutId id="2147485059" r:id="rId13"/>
    <p:sldLayoutId id="2147485060" r:id="rId14"/>
    <p:sldLayoutId id="2147485061" r:id="rId15"/>
    <p:sldLayoutId id="2147485062" r:id="rId16"/>
    <p:sldLayoutId id="2147485063" r:id="rId17"/>
    <p:sldLayoutId id="2147485064" r:id="rId18"/>
    <p:sldLayoutId id="2147485065"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0844603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70774194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95758" cy="899665"/>
          </a:xfrm>
          <a:prstGeom prst="rect">
            <a:avLst/>
          </a:prstGeom>
        </p:spPr>
        <p:txBody>
          <a:bodyPr vert="horz" wrap="square" lIns="0" tIns="91440" rIns="0" bIns="91440" rtlCol="0" anchor="t">
            <a:noAutofit/>
          </a:bodyPr>
          <a:lstStyle/>
          <a:p>
            <a:r>
              <a:rPr lang="en-US" dirty="0"/>
              <a:t>Click to edit Master title style</a:t>
            </a:r>
          </a:p>
        </p:txBody>
      </p:sp>
      <p:sp>
        <p:nvSpPr>
          <p:cNvPr id="4" name="Text Placeholder 3"/>
          <p:cNvSpPr>
            <a:spLocks noGrp="1"/>
          </p:cNvSpPr>
          <p:nvPr>
            <p:ph type="body" idx="1"/>
          </p:nvPr>
        </p:nvSpPr>
        <p:spPr>
          <a:xfrm>
            <a:off x="457200" y="1189178"/>
            <a:ext cx="11293475" cy="1868204"/>
          </a:xfrm>
          <a:prstGeom prst="rect">
            <a:avLst/>
          </a:prstGeom>
        </p:spPr>
        <p:txBody>
          <a:bodyPr vert="horz" wrap="square" lIns="0" tIns="91440" rIns="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086510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accent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40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285515" y="6400943"/>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dirty="0"/>
          </a:p>
        </p:txBody>
      </p:sp>
      <p:sp>
        <p:nvSpPr>
          <p:cNvPr id="4" name="TextBox 3"/>
          <p:cNvSpPr txBox="1"/>
          <p:nvPr/>
        </p:nvSpPr>
        <p:spPr>
          <a:xfrm>
            <a:off x="11978903" y="5821364"/>
            <a:ext cx="184731" cy="461665"/>
          </a:xfrm>
          <a:prstGeom prst="rect">
            <a:avLst/>
          </a:prstGeom>
          <a:noFill/>
        </p:spPr>
        <p:txBody>
          <a:bodyPr wrap="none" rtlCol="0">
            <a:spAutoFit/>
          </a:bodyPr>
          <a:lstStyle/>
          <a:p>
            <a:endParaRPr lang="en-US" sz="2400" dirty="0"/>
          </a:p>
        </p:txBody>
      </p:sp>
      <p:sp>
        <p:nvSpPr>
          <p:cNvPr id="9" name="Title Placeholder 8"/>
          <p:cNvSpPr>
            <a:spLocks noGrp="1"/>
          </p:cNvSpPr>
          <p:nvPr>
            <p:ph type="title"/>
          </p:nvPr>
        </p:nvSpPr>
        <p:spPr>
          <a:xfrm>
            <a:off x="609600" y="274639"/>
            <a:ext cx="10972800" cy="1143000"/>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09600" y="1600201"/>
            <a:ext cx="10972800"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98289" y="6392059"/>
            <a:ext cx="371032" cy="296879"/>
          </a:xfrm>
          <a:prstGeom prst="rect">
            <a:avLst/>
          </a:prstGeom>
        </p:spPr>
      </p:pic>
    </p:spTree>
    <p:extLst>
      <p:ext uri="{BB962C8B-B14F-4D97-AF65-F5344CB8AC3E}">
        <p14:creationId xmlns:p14="http://schemas.microsoft.com/office/powerpoint/2010/main" val="2407364089"/>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6" r:id="rId3"/>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2"/>
          </a:solidFill>
          <a:effectLst/>
          <a:uLnTx/>
          <a:uFillTx/>
          <a:latin typeface="+mj-lt"/>
          <a:ea typeface="+mj-ea"/>
          <a:cs typeface="Segoe light"/>
        </a:defRPr>
      </a:lvl1pPr>
    </p:titleStyle>
    <p:bodyStyle>
      <a:lvl1pPr marL="0" indent="0" algn="l" defTabSz="1219170" rtl="0" eaLnBrk="1" latinLnBrk="0" hangingPunct="1">
        <a:spcBef>
          <a:spcPct val="20000"/>
        </a:spcBef>
        <a:buFont typeface="Arial"/>
        <a:buNone/>
        <a:defRPr sz="3200" kern="1200">
          <a:solidFill>
            <a:srgbClr val="404040"/>
          </a:solidFill>
          <a:latin typeface="+mj-lt"/>
          <a:ea typeface="+mn-ea"/>
          <a:cs typeface="+mn-cs"/>
        </a:defRPr>
      </a:lvl1pPr>
      <a:lvl2pPr marL="457189" indent="-457189" algn="l" defTabSz="1219170" rtl="0" eaLnBrk="1" latinLnBrk="0" hangingPunct="1">
        <a:spcBef>
          <a:spcPct val="20000"/>
        </a:spcBef>
        <a:buClr>
          <a:schemeClr val="accent4"/>
        </a:buClr>
        <a:buFont typeface="Arial"/>
        <a:buChar char="•"/>
        <a:defRPr lang="en-US" sz="2667" kern="1200" dirty="0" smtClean="0">
          <a:solidFill>
            <a:srgbClr val="404040"/>
          </a:solidFill>
          <a:latin typeface="+mj-lt"/>
          <a:ea typeface="+mn-ea"/>
          <a:cs typeface="+mn-cs"/>
        </a:defRPr>
      </a:lvl2pPr>
      <a:lvl3pPr marL="850879"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753"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5344" indent="-457189" algn="l" defTabSz="1219170"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3063543"/>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3.e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3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analysis-services/" TargetMode="External"/><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3.sv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hyperlink" Target="https://databricks.com/blog/2017/07/12/benchmarking-big-data-sql-platforms-in-the-cloud.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5.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6.xml"/><Relationship Id="rId7" Type="http://schemas.openxmlformats.org/officeDocument/2006/relationships/image" Target="../media/image83.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85.emf"/><Relationship Id="rId5" Type="http://schemas.openxmlformats.org/officeDocument/2006/relationships/image" Target="../media/image82.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84.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50.xml"/><Relationship Id="rId7" Type="http://schemas.openxmlformats.org/officeDocument/2006/relationships/image" Target="../media/image87.emf"/><Relationship Id="rId2" Type="http://schemas.openxmlformats.org/officeDocument/2006/relationships/slideLayout" Target="../slideLayouts/slideLayout30.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88.emf"/><Relationship Id="rId5" Type="http://schemas.openxmlformats.org/officeDocument/2006/relationships/image" Target="../media/image86.emf"/><Relationship Id="rId10" Type="http://schemas.openxmlformats.org/officeDocument/2006/relationships/oleObject" Target="../embeddings/oleObject11.bin"/><Relationship Id="rId4" Type="http://schemas.openxmlformats.org/officeDocument/2006/relationships/oleObject" Target="../embeddings/oleObject9.bin"/><Relationship Id="rId9"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hyperlink" Target="mailto:datamigrationteam@microsoft.com"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92.emf"/><Relationship Id="rId4" Type="http://schemas.openxmlformats.org/officeDocument/2006/relationships/image" Target="../media/image91.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openxmlformats.org/officeDocument/2006/relationships/hyperlink" Target="https://management.azure.com/subscriptions/%3csubId%3e/resourceGroups/%3cresourceGroupName%3e/providers/Microsoft.DataFactory/factories/%3cdataFactoryName%3e/pipelines/%3cpipelineName%3e/createRun?api-version=2017-03-01-preview" TargetMode="External"/><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32.xml"/><Relationship Id="rId6" Type="http://schemas.openxmlformats.org/officeDocument/2006/relationships/image" Target="../media/image96.emf"/><Relationship Id="rId5" Type="http://schemas.openxmlformats.org/officeDocument/2006/relationships/image" Target="../media/image95.emf"/><Relationship Id="rId10" Type="http://schemas.openxmlformats.org/officeDocument/2006/relationships/image" Target="../media/image100.png"/><Relationship Id="rId4" Type="http://schemas.openxmlformats.org/officeDocument/2006/relationships/image" Target="../media/image94.emf"/><Relationship Id="rId9" Type="http://schemas.openxmlformats.org/officeDocument/2006/relationships/image" Target="../media/image99.png"/></Relationships>
</file>

<file path=ppt/slides/_rels/slide5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32.xml"/><Relationship Id="rId6" Type="http://schemas.openxmlformats.org/officeDocument/2006/relationships/image" Target="../media/image94.emf"/><Relationship Id="rId5" Type="http://schemas.openxmlformats.org/officeDocument/2006/relationships/image" Target="../media/image97.png"/><Relationship Id="rId4" Type="http://schemas.openxmlformats.org/officeDocument/2006/relationships/image" Target="../media/image102.png"/><Relationship Id="rId9"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32.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9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3.xml"/><Relationship Id="rId1" Type="http://schemas.openxmlformats.org/officeDocument/2006/relationships/slideLayout" Target="../slideLayouts/slideLayout33.xml"/><Relationship Id="rId5" Type="http://schemas.openxmlformats.org/officeDocument/2006/relationships/image" Target="../media/image116.png"/><Relationship Id="rId4" Type="http://schemas.openxmlformats.org/officeDocument/2006/relationships/image" Target="../media/image115.emf"/></Relationships>
</file>

<file path=ppt/slides/_rels/slide64.xml.rels><?xml version="1.0" encoding="UTF-8" standalone="yes"?>
<Relationships xmlns="http://schemas.openxmlformats.org/package/2006/relationships"><Relationship Id="rId8" Type="http://schemas.openxmlformats.org/officeDocument/2006/relationships/image" Target="../media/image121.jpeg"/><Relationship Id="rId13" Type="http://schemas.openxmlformats.org/officeDocument/2006/relationships/image" Target="../media/image126.jpeg"/><Relationship Id="rId3" Type="http://schemas.openxmlformats.org/officeDocument/2006/relationships/image" Target="../media/image117.png"/><Relationship Id="rId7" Type="http://schemas.openxmlformats.org/officeDocument/2006/relationships/image" Target="../media/image120.jpeg"/><Relationship Id="rId12" Type="http://schemas.openxmlformats.org/officeDocument/2006/relationships/image" Target="../media/image125.jpeg"/><Relationship Id="rId2" Type="http://schemas.openxmlformats.org/officeDocument/2006/relationships/notesSlide" Target="../notesSlides/notesSlide64.xml"/><Relationship Id="rId16" Type="http://schemas.openxmlformats.org/officeDocument/2006/relationships/image" Target="../media/image129.png"/><Relationship Id="rId1" Type="http://schemas.openxmlformats.org/officeDocument/2006/relationships/slideLayout" Target="../slideLayouts/slideLayout36.xml"/><Relationship Id="rId6" Type="http://schemas.openxmlformats.org/officeDocument/2006/relationships/image" Target="../media/image115.emf"/><Relationship Id="rId11" Type="http://schemas.openxmlformats.org/officeDocument/2006/relationships/image" Target="../media/image124.jpeg"/><Relationship Id="rId5" Type="http://schemas.openxmlformats.org/officeDocument/2006/relationships/image" Target="../media/image119.jpeg"/><Relationship Id="rId15" Type="http://schemas.openxmlformats.org/officeDocument/2006/relationships/image" Target="../media/image128.jpeg"/><Relationship Id="rId10" Type="http://schemas.openxmlformats.org/officeDocument/2006/relationships/image" Target="../media/image123.jpeg"/><Relationship Id="rId4" Type="http://schemas.openxmlformats.org/officeDocument/2006/relationships/image" Target="../media/image118.jpeg"/><Relationship Id="rId9" Type="http://schemas.openxmlformats.org/officeDocument/2006/relationships/image" Target="../media/image122.png"/><Relationship Id="rId14" Type="http://schemas.openxmlformats.org/officeDocument/2006/relationships/image" Target="../media/image127.jpeg"/></Relationships>
</file>

<file path=ppt/slides/_rels/slide65.xml.rels><?xml version="1.0" encoding="UTF-8" standalone="yes"?>
<Relationships xmlns="http://schemas.openxmlformats.org/package/2006/relationships"><Relationship Id="rId8" Type="http://schemas.openxmlformats.org/officeDocument/2006/relationships/image" Target="../media/image121.jpeg"/><Relationship Id="rId13" Type="http://schemas.openxmlformats.org/officeDocument/2006/relationships/image" Target="../media/image126.jpeg"/><Relationship Id="rId3" Type="http://schemas.openxmlformats.org/officeDocument/2006/relationships/image" Target="../media/image117.png"/><Relationship Id="rId7" Type="http://schemas.openxmlformats.org/officeDocument/2006/relationships/image" Target="../media/image120.jpeg"/><Relationship Id="rId12" Type="http://schemas.openxmlformats.org/officeDocument/2006/relationships/image" Target="../media/image125.jpeg"/><Relationship Id="rId2" Type="http://schemas.openxmlformats.org/officeDocument/2006/relationships/notesSlide" Target="../notesSlides/notesSlide65.xml"/><Relationship Id="rId16" Type="http://schemas.openxmlformats.org/officeDocument/2006/relationships/image" Target="../media/image129.png"/><Relationship Id="rId1" Type="http://schemas.openxmlformats.org/officeDocument/2006/relationships/slideLayout" Target="../slideLayouts/slideLayout36.xml"/><Relationship Id="rId6" Type="http://schemas.openxmlformats.org/officeDocument/2006/relationships/image" Target="../media/image115.emf"/><Relationship Id="rId11" Type="http://schemas.openxmlformats.org/officeDocument/2006/relationships/image" Target="../media/image124.jpeg"/><Relationship Id="rId5" Type="http://schemas.openxmlformats.org/officeDocument/2006/relationships/image" Target="../media/image119.jpeg"/><Relationship Id="rId15" Type="http://schemas.openxmlformats.org/officeDocument/2006/relationships/image" Target="../media/image128.jpeg"/><Relationship Id="rId10" Type="http://schemas.openxmlformats.org/officeDocument/2006/relationships/image" Target="../media/image123.jpeg"/><Relationship Id="rId4" Type="http://schemas.openxmlformats.org/officeDocument/2006/relationships/image" Target="../media/image118.jpeg"/><Relationship Id="rId9" Type="http://schemas.openxmlformats.org/officeDocument/2006/relationships/image" Target="../media/image122.png"/><Relationship Id="rId14" Type="http://schemas.openxmlformats.org/officeDocument/2006/relationships/image" Target="../media/image127.jpeg"/></Relationships>
</file>

<file path=ppt/slides/_rels/slide66.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5.jpeg"/><Relationship Id="rId3" Type="http://schemas.openxmlformats.org/officeDocument/2006/relationships/image" Target="../media/image130.jpeg"/><Relationship Id="rId7" Type="http://schemas.openxmlformats.org/officeDocument/2006/relationships/image" Target="../media/image115.emf"/><Relationship Id="rId12" Type="http://schemas.openxmlformats.org/officeDocument/2006/relationships/image" Target="../media/image124.jpeg"/><Relationship Id="rId17" Type="http://schemas.openxmlformats.org/officeDocument/2006/relationships/image" Target="../media/image129.png"/><Relationship Id="rId2" Type="http://schemas.openxmlformats.org/officeDocument/2006/relationships/notesSlide" Target="../notesSlides/notesSlide66.xml"/><Relationship Id="rId16" Type="http://schemas.openxmlformats.org/officeDocument/2006/relationships/image" Target="../media/image128.jpeg"/><Relationship Id="rId1" Type="http://schemas.openxmlformats.org/officeDocument/2006/relationships/slideLayout" Target="../slideLayouts/slideLayout36.xml"/><Relationship Id="rId6" Type="http://schemas.openxmlformats.org/officeDocument/2006/relationships/image" Target="../media/image119.jpeg"/><Relationship Id="rId11" Type="http://schemas.openxmlformats.org/officeDocument/2006/relationships/image" Target="../media/image123.jpeg"/><Relationship Id="rId5" Type="http://schemas.openxmlformats.org/officeDocument/2006/relationships/image" Target="../media/image118.jpeg"/><Relationship Id="rId15" Type="http://schemas.openxmlformats.org/officeDocument/2006/relationships/image" Target="../media/image127.jpe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jpeg"/><Relationship Id="rId14" Type="http://schemas.openxmlformats.org/officeDocument/2006/relationships/image" Target="../media/image126.jpeg"/></Relationships>
</file>

<file path=ppt/slides/_rels/slide67.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5.jpeg"/><Relationship Id="rId3" Type="http://schemas.openxmlformats.org/officeDocument/2006/relationships/image" Target="../media/image130.jpeg"/><Relationship Id="rId7" Type="http://schemas.openxmlformats.org/officeDocument/2006/relationships/image" Target="../media/image115.emf"/><Relationship Id="rId12" Type="http://schemas.openxmlformats.org/officeDocument/2006/relationships/image" Target="../media/image124.jpeg"/><Relationship Id="rId17" Type="http://schemas.openxmlformats.org/officeDocument/2006/relationships/image" Target="../media/image129.png"/><Relationship Id="rId2" Type="http://schemas.openxmlformats.org/officeDocument/2006/relationships/notesSlide" Target="../notesSlides/notesSlide67.xml"/><Relationship Id="rId16" Type="http://schemas.openxmlformats.org/officeDocument/2006/relationships/image" Target="../media/image128.jpeg"/><Relationship Id="rId1" Type="http://schemas.openxmlformats.org/officeDocument/2006/relationships/slideLayout" Target="../slideLayouts/slideLayout36.xml"/><Relationship Id="rId6" Type="http://schemas.openxmlformats.org/officeDocument/2006/relationships/image" Target="../media/image119.jpeg"/><Relationship Id="rId11" Type="http://schemas.openxmlformats.org/officeDocument/2006/relationships/image" Target="../media/image123.jpeg"/><Relationship Id="rId5" Type="http://schemas.openxmlformats.org/officeDocument/2006/relationships/image" Target="../media/image118.jpeg"/><Relationship Id="rId15" Type="http://schemas.openxmlformats.org/officeDocument/2006/relationships/image" Target="../media/image127.jpe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jpeg"/><Relationship Id="rId14" Type="http://schemas.openxmlformats.org/officeDocument/2006/relationships/image" Target="../media/image126.jpeg"/></Relationships>
</file>

<file path=ppt/slides/_rels/slide68.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69.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71.xml"/><Relationship Id="rId1" Type="http://schemas.openxmlformats.org/officeDocument/2006/relationships/slideLayout" Target="../slideLayouts/slideLayout32.xml"/><Relationship Id="rId6" Type="http://schemas.openxmlformats.org/officeDocument/2006/relationships/image" Target="../media/image136.jpeg"/><Relationship Id="rId5" Type="http://schemas.openxmlformats.org/officeDocument/2006/relationships/image" Target="../media/image135.jpg"/><Relationship Id="rId4" Type="http://schemas.openxmlformats.org/officeDocument/2006/relationships/image" Target="../media/image134.jpe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35.xml"/><Relationship Id="rId4" Type="http://schemas.openxmlformats.org/officeDocument/2006/relationships/image" Target="../media/image13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6.xml"/><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78.xml"/></Relationships>
</file>

<file path=ppt/slides/_rels/slide7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78.xml"/><Relationship Id="rId1" Type="http://schemas.openxmlformats.org/officeDocument/2006/relationships/slideLayout" Target="../slideLayouts/slideLayout78.xml"/><Relationship Id="rId6" Type="http://schemas.openxmlformats.org/officeDocument/2006/relationships/image" Target="../media/image144.tiff"/><Relationship Id="rId5" Type="http://schemas.openxmlformats.org/officeDocument/2006/relationships/image" Target="../media/image143.tiff"/><Relationship Id="rId4" Type="http://schemas.openxmlformats.org/officeDocument/2006/relationships/image" Target="../media/image142.png"/><Relationship Id="rId9" Type="http://schemas.openxmlformats.org/officeDocument/2006/relationships/image" Target="../media/image146.png"/></Relationships>
</file>

<file path=ppt/slides/_rels/slide79.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notesSlide" Target="../notesSlides/notesSlide79.xml"/><Relationship Id="rId1" Type="http://schemas.openxmlformats.org/officeDocument/2006/relationships/slideLayout" Target="../slideLayouts/slideLayout78.xml"/><Relationship Id="rId5" Type="http://schemas.openxmlformats.org/officeDocument/2006/relationships/image" Target="../media/image140.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7.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notesSlide" Target="../notesSlides/notesSlide80.xml"/><Relationship Id="rId1" Type="http://schemas.openxmlformats.org/officeDocument/2006/relationships/slideLayout" Target="../slideLayouts/slideLayout78.xml"/><Relationship Id="rId5" Type="http://schemas.openxmlformats.org/officeDocument/2006/relationships/image" Target="../media/image140.png"/><Relationship Id="rId4" Type="http://schemas.openxmlformats.org/officeDocument/2006/relationships/image" Target="../media/image145.png"/></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1.xml"/><Relationship Id="rId1" Type="http://schemas.openxmlformats.org/officeDocument/2006/relationships/slideLayout" Target="../slideLayouts/slideLayout66.xml"/><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8" Type="http://schemas.openxmlformats.org/officeDocument/2006/relationships/image" Target="../media/image144.tiff"/><Relationship Id="rId3" Type="http://schemas.openxmlformats.org/officeDocument/2006/relationships/slideLayout" Target="../slideLayouts/slideLayout78.xml"/><Relationship Id="rId7" Type="http://schemas.openxmlformats.org/officeDocument/2006/relationships/image" Target="../media/image148.emf"/><Relationship Id="rId2" Type="http://schemas.openxmlformats.org/officeDocument/2006/relationships/tags" Target="../tags/tag5.xml"/><Relationship Id="rId1" Type="http://schemas.openxmlformats.org/officeDocument/2006/relationships/vmlDrawing" Target="../drawings/vmlDrawing7.vml"/><Relationship Id="rId6" Type="http://schemas.openxmlformats.org/officeDocument/2006/relationships/image" Target="../media/image33.emf"/><Relationship Id="rId5" Type="http://schemas.openxmlformats.org/officeDocument/2006/relationships/oleObject" Target="../embeddings/oleObject12.bin"/><Relationship Id="rId10" Type="http://schemas.openxmlformats.org/officeDocument/2006/relationships/image" Target="../media/image140.png"/><Relationship Id="rId4" Type="http://schemas.openxmlformats.org/officeDocument/2006/relationships/notesSlide" Target="../notesSlides/notesSlide82.xml"/><Relationship Id="rId9" Type="http://schemas.openxmlformats.org/officeDocument/2006/relationships/image" Target="../media/image145.png"/></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83.xml"/><Relationship Id="rId4" Type="http://schemas.openxmlformats.org/officeDocument/2006/relationships/comments" Target="../comments/comment1.xml"/></Relationships>
</file>

<file path=ppt/slides/_rels/slide84.xml.rels><?xml version="1.0" encoding="UTF-8" standalone="yes"?>
<Relationships xmlns="http://schemas.openxmlformats.org/package/2006/relationships"><Relationship Id="rId3" Type="http://schemas.openxmlformats.org/officeDocument/2006/relationships/hyperlink" Target="mailto:JamesSerra3@gmail.com"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hyperlink" Target="http://www.jamesserra.com/" TargetMode="External"/><Relationship Id="rId4" Type="http://schemas.openxmlformats.org/officeDocument/2006/relationships/hyperlink" Target="http://www.linkedin.com/in/JamesSerr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7928" y="-17441"/>
            <a:ext cx="12226093" cy="6874956"/>
          </a:xfrm>
          <a:prstGeom prst="rect">
            <a:avLst/>
          </a:prstGeom>
        </p:spPr>
      </p:pic>
      <p:sp>
        <p:nvSpPr>
          <p:cNvPr id="46" name="Freeform 45"/>
          <p:cNvSpPr/>
          <p:nvPr/>
        </p:nvSpPr>
        <p:spPr bwMode="auto">
          <a:xfrm>
            <a:off x="-17926" y="-17441"/>
            <a:ext cx="12221551" cy="6356927"/>
          </a:xfrm>
          <a:custGeom>
            <a:avLst/>
            <a:gdLst>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5466308 w 7563173"/>
              <a:gd name="connsiteY4" fmla="*/ 6299201 h 6464173"/>
              <a:gd name="connsiteX5" fmla="*/ 5232400 w 7563173"/>
              <a:gd name="connsiteY5" fmla="*/ 6299201 h 6464173"/>
              <a:gd name="connsiteX6" fmla="*/ 5232400 w 7563173"/>
              <a:gd name="connsiteY6" fmla="*/ 6464173 h 6464173"/>
              <a:gd name="connsiteX7" fmla="*/ 5160936 w 7563173"/>
              <a:gd name="connsiteY7" fmla="*/ 6464173 h 6464173"/>
              <a:gd name="connsiteX8" fmla="*/ 0 w 7563173"/>
              <a:gd name="connsiteY8" fmla="*/ 6464173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183383 w 7563173"/>
              <a:gd name="connsiteY4" fmla="*/ 1091505 h 6464173"/>
              <a:gd name="connsiteX5" fmla="*/ 5466308 w 7563173"/>
              <a:gd name="connsiteY5" fmla="*/ 6299201 h 6464173"/>
              <a:gd name="connsiteX6" fmla="*/ 5232400 w 7563173"/>
              <a:gd name="connsiteY6" fmla="*/ 6299201 h 6464173"/>
              <a:gd name="connsiteX7" fmla="*/ 5232400 w 7563173"/>
              <a:gd name="connsiteY7" fmla="*/ 6464173 h 6464173"/>
              <a:gd name="connsiteX8" fmla="*/ 5160936 w 7563173"/>
              <a:gd name="connsiteY8" fmla="*/ 6464173 h 6464173"/>
              <a:gd name="connsiteX9" fmla="*/ 0 w 7563173"/>
              <a:gd name="connsiteY9" fmla="*/ 6464173 h 6464173"/>
              <a:gd name="connsiteX10" fmla="*/ 0 w 7563173"/>
              <a:gd name="connsiteY10" fmla="*/ 0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286372 w 7563173"/>
              <a:gd name="connsiteY4" fmla="*/ 826862 h 6464173"/>
              <a:gd name="connsiteX5" fmla="*/ 7183383 w 7563173"/>
              <a:gd name="connsiteY5" fmla="*/ 1091505 h 6464173"/>
              <a:gd name="connsiteX6" fmla="*/ 5466308 w 7563173"/>
              <a:gd name="connsiteY6" fmla="*/ 6299201 h 6464173"/>
              <a:gd name="connsiteX7" fmla="*/ 5232400 w 7563173"/>
              <a:gd name="connsiteY7" fmla="*/ 6299201 h 6464173"/>
              <a:gd name="connsiteX8" fmla="*/ 5232400 w 7563173"/>
              <a:gd name="connsiteY8" fmla="*/ 6464173 h 6464173"/>
              <a:gd name="connsiteX9" fmla="*/ 5160936 w 7563173"/>
              <a:gd name="connsiteY9" fmla="*/ 6464173 h 6464173"/>
              <a:gd name="connsiteX10" fmla="*/ 0 w 7563173"/>
              <a:gd name="connsiteY10" fmla="*/ 6464173 h 6464173"/>
              <a:gd name="connsiteX11" fmla="*/ 0 w 7563173"/>
              <a:gd name="connsiteY11" fmla="*/ 0 h 6464173"/>
              <a:gd name="connsiteX0" fmla="*/ 0 w 7563173"/>
              <a:gd name="connsiteY0" fmla="*/ 0 h 6464173"/>
              <a:gd name="connsiteX1" fmla="*/ 2151781 w 7563173"/>
              <a:gd name="connsiteY1" fmla="*/ 0 h 6464173"/>
              <a:gd name="connsiteX2" fmla="*/ 5160936 w 7563173"/>
              <a:gd name="connsiteY2" fmla="*/ 0 h 6464173"/>
              <a:gd name="connsiteX3" fmla="*/ 7563173 w 7563173"/>
              <a:gd name="connsiteY3" fmla="*/ 0 h 6464173"/>
              <a:gd name="connsiteX4" fmla="*/ 7286372 w 7563173"/>
              <a:gd name="connsiteY4" fmla="*/ 826862 h 6464173"/>
              <a:gd name="connsiteX5" fmla="*/ 7418788 w 7563173"/>
              <a:gd name="connsiteY5" fmla="*/ 474005 h 6464173"/>
              <a:gd name="connsiteX6" fmla="*/ 7183383 w 7563173"/>
              <a:gd name="connsiteY6" fmla="*/ 1091505 h 6464173"/>
              <a:gd name="connsiteX7" fmla="*/ 5466308 w 7563173"/>
              <a:gd name="connsiteY7" fmla="*/ 6299201 h 6464173"/>
              <a:gd name="connsiteX8" fmla="*/ 5232400 w 7563173"/>
              <a:gd name="connsiteY8" fmla="*/ 6299201 h 6464173"/>
              <a:gd name="connsiteX9" fmla="*/ 5232400 w 7563173"/>
              <a:gd name="connsiteY9" fmla="*/ 6464173 h 6464173"/>
              <a:gd name="connsiteX10" fmla="*/ 5160936 w 7563173"/>
              <a:gd name="connsiteY10" fmla="*/ 6464173 h 6464173"/>
              <a:gd name="connsiteX11" fmla="*/ 0 w 7563173"/>
              <a:gd name="connsiteY11" fmla="*/ 6464173 h 6464173"/>
              <a:gd name="connsiteX12" fmla="*/ 0 w 7563173"/>
              <a:gd name="connsiteY12" fmla="*/ 0 h 6464173"/>
              <a:gd name="connsiteX0" fmla="*/ 0 w 11638621"/>
              <a:gd name="connsiteY0" fmla="*/ 0 h 6464173"/>
              <a:gd name="connsiteX1" fmla="*/ 2151781 w 11638621"/>
              <a:gd name="connsiteY1" fmla="*/ 0 h 6464173"/>
              <a:gd name="connsiteX2" fmla="*/ 5160936 w 11638621"/>
              <a:gd name="connsiteY2" fmla="*/ 0 h 6464173"/>
              <a:gd name="connsiteX3" fmla="*/ 11638621 w 11638621"/>
              <a:gd name="connsiteY3" fmla="*/ 58809 h 6464173"/>
              <a:gd name="connsiteX4" fmla="*/ 7286372 w 11638621"/>
              <a:gd name="connsiteY4" fmla="*/ 826862 h 6464173"/>
              <a:gd name="connsiteX5" fmla="*/ 7418788 w 11638621"/>
              <a:gd name="connsiteY5" fmla="*/ 474005 h 6464173"/>
              <a:gd name="connsiteX6" fmla="*/ 7183383 w 11638621"/>
              <a:gd name="connsiteY6" fmla="*/ 1091505 h 6464173"/>
              <a:gd name="connsiteX7" fmla="*/ 5466308 w 11638621"/>
              <a:gd name="connsiteY7" fmla="*/ 6299201 h 6464173"/>
              <a:gd name="connsiteX8" fmla="*/ 5232400 w 11638621"/>
              <a:gd name="connsiteY8" fmla="*/ 6299201 h 6464173"/>
              <a:gd name="connsiteX9" fmla="*/ 5232400 w 11638621"/>
              <a:gd name="connsiteY9" fmla="*/ 6464173 h 6464173"/>
              <a:gd name="connsiteX10" fmla="*/ 5160936 w 11638621"/>
              <a:gd name="connsiteY10" fmla="*/ 6464173 h 6464173"/>
              <a:gd name="connsiteX11" fmla="*/ 0 w 11638621"/>
              <a:gd name="connsiteY11" fmla="*/ 6464173 h 6464173"/>
              <a:gd name="connsiteX12" fmla="*/ 0 w 11638621"/>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7286372 w 11829888"/>
              <a:gd name="connsiteY4" fmla="*/ 826862 h 6464173"/>
              <a:gd name="connsiteX5" fmla="*/ 7418788 w 11829888"/>
              <a:gd name="connsiteY5" fmla="*/ 474005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7286372 w 11829888"/>
              <a:gd name="connsiteY4" fmla="*/ 826862 h 6464173"/>
              <a:gd name="connsiteX5" fmla="*/ 10214223 w 11829888"/>
              <a:gd name="connsiteY5" fmla="*/ 797457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29888"/>
              <a:gd name="connsiteY0" fmla="*/ 0 h 6464173"/>
              <a:gd name="connsiteX1" fmla="*/ 2151781 w 11829888"/>
              <a:gd name="connsiteY1" fmla="*/ 0 h 6464173"/>
              <a:gd name="connsiteX2" fmla="*/ 5160936 w 11829888"/>
              <a:gd name="connsiteY2" fmla="*/ 0 h 6464173"/>
              <a:gd name="connsiteX3" fmla="*/ 11829888 w 11829888"/>
              <a:gd name="connsiteY3" fmla="*/ 14702 h 6464173"/>
              <a:gd name="connsiteX4" fmla="*/ 11773780 w 11829888"/>
              <a:gd name="connsiteY4" fmla="*/ 576921 h 6464173"/>
              <a:gd name="connsiteX5" fmla="*/ 10214223 w 11829888"/>
              <a:gd name="connsiteY5" fmla="*/ 797457 h 6464173"/>
              <a:gd name="connsiteX6" fmla="*/ 7183383 w 11829888"/>
              <a:gd name="connsiteY6" fmla="*/ 1091505 h 6464173"/>
              <a:gd name="connsiteX7" fmla="*/ 5466308 w 11829888"/>
              <a:gd name="connsiteY7" fmla="*/ 6299201 h 6464173"/>
              <a:gd name="connsiteX8" fmla="*/ 5232400 w 11829888"/>
              <a:gd name="connsiteY8" fmla="*/ 6299201 h 6464173"/>
              <a:gd name="connsiteX9" fmla="*/ 5232400 w 11829888"/>
              <a:gd name="connsiteY9" fmla="*/ 6464173 h 6464173"/>
              <a:gd name="connsiteX10" fmla="*/ 5160936 w 11829888"/>
              <a:gd name="connsiteY10" fmla="*/ 6464173 h 6464173"/>
              <a:gd name="connsiteX11" fmla="*/ 0 w 11829888"/>
              <a:gd name="connsiteY11" fmla="*/ 6464173 h 6464173"/>
              <a:gd name="connsiteX12" fmla="*/ 0 w 11829888"/>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10214223 w 11874027"/>
              <a:gd name="connsiteY5" fmla="*/ 797457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7757185 w 11874027"/>
              <a:gd name="connsiteY5" fmla="*/ 723945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1874027"/>
              <a:gd name="connsiteY0" fmla="*/ 0 h 6464173"/>
              <a:gd name="connsiteX1" fmla="*/ 2151781 w 11874027"/>
              <a:gd name="connsiteY1" fmla="*/ 0 h 6464173"/>
              <a:gd name="connsiteX2" fmla="*/ 5160936 w 11874027"/>
              <a:gd name="connsiteY2" fmla="*/ 0 h 6464173"/>
              <a:gd name="connsiteX3" fmla="*/ 11874027 w 11874027"/>
              <a:gd name="connsiteY3" fmla="*/ 14702 h 6464173"/>
              <a:gd name="connsiteX4" fmla="*/ 11773780 w 11874027"/>
              <a:gd name="connsiteY4" fmla="*/ 576921 h 6464173"/>
              <a:gd name="connsiteX5" fmla="*/ 7757186 w 11874027"/>
              <a:gd name="connsiteY5" fmla="*/ 606326 h 6464173"/>
              <a:gd name="connsiteX6" fmla="*/ 7183383 w 11874027"/>
              <a:gd name="connsiteY6" fmla="*/ 1091505 h 6464173"/>
              <a:gd name="connsiteX7" fmla="*/ 5466308 w 11874027"/>
              <a:gd name="connsiteY7" fmla="*/ 6299201 h 6464173"/>
              <a:gd name="connsiteX8" fmla="*/ 5232400 w 11874027"/>
              <a:gd name="connsiteY8" fmla="*/ 6299201 h 6464173"/>
              <a:gd name="connsiteX9" fmla="*/ 5232400 w 11874027"/>
              <a:gd name="connsiteY9" fmla="*/ 6464173 h 6464173"/>
              <a:gd name="connsiteX10" fmla="*/ 5160936 w 11874027"/>
              <a:gd name="connsiteY10" fmla="*/ 6464173 h 6464173"/>
              <a:gd name="connsiteX11" fmla="*/ 0 w 11874027"/>
              <a:gd name="connsiteY11" fmla="*/ 6464173 h 6464173"/>
              <a:gd name="connsiteX12" fmla="*/ 0 w 11874027"/>
              <a:gd name="connsiteY12" fmla="*/ 0 h 6464173"/>
              <a:gd name="connsiteX0" fmla="*/ 0 w 12421344"/>
              <a:gd name="connsiteY0" fmla="*/ 0 h 6464173"/>
              <a:gd name="connsiteX1" fmla="*/ 2151781 w 12421344"/>
              <a:gd name="connsiteY1" fmla="*/ 0 h 6464173"/>
              <a:gd name="connsiteX2" fmla="*/ 5160936 w 12421344"/>
              <a:gd name="connsiteY2" fmla="*/ 0 h 6464173"/>
              <a:gd name="connsiteX3" fmla="*/ 12421344 w 12421344"/>
              <a:gd name="connsiteY3" fmla="*/ 14702 h 6464173"/>
              <a:gd name="connsiteX4" fmla="*/ 11773780 w 12421344"/>
              <a:gd name="connsiteY4" fmla="*/ 576921 h 6464173"/>
              <a:gd name="connsiteX5" fmla="*/ 7757186 w 12421344"/>
              <a:gd name="connsiteY5" fmla="*/ 606326 h 6464173"/>
              <a:gd name="connsiteX6" fmla="*/ 7183383 w 12421344"/>
              <a:gd name="connsiteY6" fmla="*/ 1091505 h 6464173"/>
              <a:gd name="connsiteX7" fmla="*/ 5466308 w 12421344"/>
              <a:gd name="connsiteY7" fmla="*/ 6299201 h 6464173"/>
              <a:gd name="connsiteX8" fmla="*/ 5232400 w 12421344"/>
              <a:gd name="connsiteY8" fmla="*/ 6299201 h 6464173"/>
              <a:gd name="connsiteX9" fmla="*/ 5232400 w 12421344"/>
              <a:gd name="connsiteY9" fmla="*/ 6464173 h 6464173"/>
              <a:gd name="connsiteX10" fmla="*/ 5160936 w 12421344"/>
              <a:gd name="connsiteY10" fmla="*/ 6464173 h 6464173"/>
              <a:gd name="connsiteX11" fmla="*/ 0 w 12421344"/>
              <a:gd name="connsiteY11" fmla="*/ 6464173 h 6464173"/>
              <a:gd name="connsiteX12" fmla="*/ 0 w 12421344"/>
              <a:gd name="connsiteY12" fmla="*/ 0 h 6464173"/>
              <a:gd name="connsiteX0" fmla="*/ 0 w 12435121"/>
              <a:gd name="connsiteY0" fmla="*/ 0 h 6464173"/>
              <a:gd name="connsiteX1" fmla="*/ 2151781 w 12435121"/>
              <a:gd name="connsiteY1" fmla="*/ 0 h 6464173"/>
              <a:gd name="connsiteX2" fmla="*/ 5160936 w 12435121"/>
              <a:gd name="connsiteY2" fmla="*/ 0 h 6464173"/>
              <a:gd name="connsiteX3" fmla="*/ 12421344 w 12435121"/>
              <a:gd name="connsiteY3" fmla="*/ 14702 h 6464173"/>
              <a:gd name="connsiteX4" fmla="*/ 12435121 w 12435121"/>
              <a:gd name="connsiteY4" fmla="*/ 569325 h 6464173"/>
              <a:gd name="connsiteX5" fmla="*/ 7757186 w 12435121"/>
              <a:gd name="connsiteY5" fmla="*/ 606326 h 6464173"/>
              <a:gd name="connsiteX6" fmla="*/ 7183383 w 12435121"/>
              <a:gd name="connsiteY6" fmla="*/ 1091505 h 6464173"/>
              <a:gd name="connsiteX7" fmla="*/ 5466308 w 12435121"/>
              <a:gd name="connsiteY7" fmla="*/ 6299201 h 6464173"/>
              <a:gd name="connsiteX8" fmla="*/ 5232400 w 12435121"/>
              <a:gd name="connsiteY8" fmla="*/ 6299201 h 6464173"/>
              <a:gd name="connsiteX9" fmla="*/ 5232400 w 12435121"/>
              <a:gd name="connsiteY9" fmla="*/ 6464173 h 6464173"/>
              <a:gd name="connsiteX10" fmla="*/ 5160936 w 12435121"/>
              <a:gd name="connsiteY10" fmla="*/ 6464173 h 6464173"/>
              <a:gd name="connsiteX11" fmla="*/ 0 w 12435121"/>
              <a:gd name="connsiteY11" fmla="*/ 6464173 h 6464173"/>
              <a:gd name="connsiteX12" fmla="*/ 0 w 12435121"/>
              <a:gd name="connsiteY12" fmla="*/ 0 h 6464173"/>
              <a:gd name="connsiteX0" fmla="*/ 0 w 12436548"/>
              <a:gd name="connsiteY0" fmla="*/ 0 h 6464173"/>
              <a:gd name="connsiteX1" fmla="*/ 2151781 w 12436548"/>
              <a:gd name="connsiteY1" fmla="*/ 0 h 6464173"/>
              <a:gd name="connsiteX2" fmla="*/ 5160936 w 12436548"/>
              <a:gd name="connsiteY2" fmla="*/ 0 h 6464173"/>
              <a:gd name="connsiteX3" fmla="*/ 12436548 w 12436548"/>
              <a:gd name="connsiteY3" fmla="*/ 14702 h 6464173"/>
              <a:gd name="connsiteX4" fmla="*/ 12435121 w 12436548"/>
              <a:gd name="connsiteY4" fmla="*/ 569325 h 6464173"/>
              <a:gd name="connsiteX5" fmla="*/ 7757186 w 12436548"/>
              <a:gd name="connsiteY5" fmla="*/ 606326 h 6464173"/>
              <a:gd name="connsiteX6" fmla="*/ 7183383 w 12436548"/>
              <a:gd name="connsiteY6" fmla="*/ 1091505 h 6464173"/>
              <a:gd name="connsiteX7" fmla="*/ 5466308 w 12436548"/>
              <a:gd name="connsiteY7" fmla="*/ 6299201 h 6464173"/>
              <a:gd name="connsiteX8" fmla="*/ 5232400 w 12436548"/>
              <a:gd name="connsiteY8" fmla="*/ 6299201 h 6464173"/>
              <a:gd name="connsiteX9" fmla="*/ 5232400 w 12436548"/>
              <a:gd name="connsiteY9" fmla="*/ 6464173 h 6464173"/>
              <a:gd name="connsiteX10" fmla="*/ 5160936 w 12436548"/>
              <a:gd name="connsiteY10" fmla="*/ 6464173 h 6464173"/>
              <a:gd name="connsiteX11" fmla="*/ 0 w 12436548"/>
              <a:gd name="connsiteY11" fmla="*/ 6464173 h 6464173"/>
              <a:gd name="connsiteX12" fmla="*/ 0 w 12436548"/>
              <a:gd name="connsiteY12" fmla="*/ 0 h 646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36548" h="6464173">
                <a:moveTo>
                  <a:pt x="0" y="0"/>
                </a:moveTo>
                <a:lnTo>
                  <a:pt x="2151781" y="0"/>
                </a:lnTo>
                <a:lnTo>
                  <a:pt x="5160936" y="0"/>
                </a:lnTo>
                <a:lnTo>
                  <a:pt x="12436548" y="14702"/>
                </a:lnTo>
                <a:cubicBezTo>
                  <a:pt x="12436072" y="199576"/>
                  <a:pt x="12435597" y="384451"/>
                  <a:pt x="12435121" y="569325"/>
                </a:cubicBezTo>
                <a:lnTo>
                  <a:pt x="7757186" y="606326"/>
                </a:lnTo>
                <a:lnTo>
                  <a:pt x="7183383" y="1091505"/>
                </a:lnTo>
                <a:lnTo>
                  <a:pt x="5466308" y="6299201"/>
                </a:lnTo>
                <a:lnTo>
                  <a:pt x="5232400" y="6299201"/>
                </a:lnTo>
                <a:lnTo>
                  <a:pt x="5232400" y="6464173"/>
                </a:lnTo>
                <a:lnTo>
                  <a:pt x="5160936" y="6464173"/>
                </a:lnTo>
                <a:lnTo>
                  <a:pt x="0" y="6464173"/>
                </a:lnTo>
                <a:lnTo>
                  <a:pt x="0" y="0"/>
                </a:lnTo>
                <a:close/>
              </a:path>
            </a:pathLst>
          </a:custGeom>
          <a:gradFill flip="none" rotWithShape="1">
            <a:gsLst>
              <a:gs pos="0">
                <a:srgbClr val="001F4E">
                  <a:alpha val="95000"/>
                </a:srgbClr>
              </a:gs>
              <a:gs pos="85000">
                <a:srgbClr val="001F4E">
                  <a:alpha val="95000"/>
                </a:srgbClr>
              </a:gs>
              <a:gs pos="100000">
                <a:srgbClr val="001F4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9" name="Object 8"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6" imgW="270" imgH="270" progId="TCLayout.ActiveDocument.1">
                  <p:embed/>
                </p:oleObj>
              </mc:Choice>
              <mc:Fallback>
                <p:oleObj name="think-cell Slide" r:id="rId6" imgW="270" imgH="270" progId="TCLayout.ActiveDocument.1">
                  <p:embed/>
                  <p:pic>
                    <p:nvPicPr>
                      <p:cNvPr id="9" name="Object 8" hidden="1"/>
                      <p:cNvPicPr/>
                      <p:nvPr/>
                    </p:nvPicPr>
                    <p:blipFill>
                      <a:blip r:embed="rId7"/>
                      <a:stretch>
                        <a:fillRect/>
                      </a:stretch>
                    </p:blipFill>
                    <p:spPr>
                      <a:xfrm>
                        <a:off x="1558" y="2044"/>
                        <a:ext cx="1556" cy="1556"/>
                      </a:xfrm>
                      <a:prstGeom prst="rect">
                        <a:avLst/>
                      </a:prstGeom>
                    </p:spPr>
                  </p:pic>
                </p:oleObj>
              </mc:Fallback>
            </mc:AlternateContent>
          </a:graphicData>
        </a:graphic>
      </p:graphicFrame>
      <p:sp>
        <p:nvSpPr>
          <p:cNvPr id="23" name="Freeform 22"/>
          <p:cNvSpPr/>
          <p:nvPr/>
        </p:nvSpPr>
        <p:spPr>
          <a:xfrm rot="5400000" flipV="1">
            <a:off x="4260341" y="6092895"/>
            <a:ext cx="524596" cy="1004642"/>
          </a:xfrm>
          <a:custGeom>
            <a:avLst/>
            <a:gdLst>
              <a:gd name="connsiteX0" fmla="*/ 269110 w 578543"/>
              <a:gd name="connsiteY0" fmla="*/ 701715 h 701715"/>
              <a:gd name="connsiteX1" fmla="*/ 0 w 578543"/>
              <a:gd name="connsiteY1" fmla="*/ 701715 h 701715"/>
              <a:gd name="connsiteX2" fmla="*/ 0 w 578543"/>
              <a:gd name="connsiteY2" fmla="*/ 0 h 701715"/>
              <a:gd name="connsiteX3" fmla="*/ 577838 w 578543"/>
              <a:gd name="connsiteY3" fmla="*/ 0 h 701715"/>
              <a:gd name="connsiteX4" fmla="*/ 578543 w 578543"/>
              <a:gd name="connsiteY4" fmla="*/ 370154 h 701715"/>
              <a:gd name="connsiteX5" fmla="*/ 428523 w 578543"/>
              <a:gd name="connsiteY5" fmla="*/ 605898 h 70171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6448 w 585881"/>
              <a:gd name="connsiteY0" fmla="*/ 701715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276448 w 585881"/>
              <a:gd name="connsiteY6" fmla="*/ 701715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881" h="919694">
                <a:moveTo>
                  <a:pt x="166947" y="885502"/>
                </a:moveTo>
                <a:lnTo>
                  <a:pt x="0" y="919694"/>
                </a:lnTo>
                <a:cubicBezTo>
                  <a:pt x="708" y="654446"/>
                  <a:pt x="6630" y="265248"/>
                  <a:pt x="7338" y="0"/>
                </a:cubicBezTo>
                <a:lnTo>
                  <a:pt x="585176" y="0"/>
                </a:lnTo>
                <a:lnTo>
                  <a:pt x="585881" y="370154"/>
                </a:lnTo>
                <a:cubicBezTo>
                  <a:pt x="582707" y="464211"/>
                  <a:pt x="519760" y="543004"/>
                  <a:pt x="441076" y="620858"/>
                </a:cubicBezTo>
                <a:cubicBezTo>
                  <a:pt x="347790" y="713160"/>
                  <a:pt x="242955" y="834330"/>
                  <a:pt x="166947" y="885502"/>
                </a:cubicBezTo>
                <a:close/>
              </a:path>
            </a:pathLst>
          </a:custGeom>
          <a:gradFill flip="none" rotWithShape="1">
            <a:gsLst>
              <a:gs pos="35000">
                <a:srgbClr val="FFB900"/>
              </a:gs>
              <a:gs pos="78000">
                <a:srgbClr val="C28B0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Rectangle 23"/>
          <p:cNvSpPr/>
          <p:nvPr/>
        </p:nvSpPr>
        <p:spPr>
          <a:xfrm rot="5400000" flipV="1">
            <a:off x="1811118" y="4512916"/>
            <a:ext cx="518026" cy="4171167"/>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Freeform 25"/>
          <p:cNvSpPr/>
          <p:nvPr/>
        </p:nvSpPr>
        <p:spPr>
          <a:xfrm rot="1099369" flipV="1">
            <a:off x="5201632" y="5053137"/>
            <a:ext cx="522538" cy="1572119"/>
          </a:xfrm>
          <a:custGeom>
            <a:avLst/>
            <a:gdLst>
              <a:gd name="connsiteX0" fmla="*/ 465503 w 465503"/>
              <a:gd name="connsiteY0" fmla="*/ 761395 h 1452199"/>
              <a:gd name="connsiteX1" fmla="*/ 465503 w 465503"/>
              <a:gd name="connsiteY1" fmla="*/ 1452199 h 1452199"/>
              <a:gd name="connsiteX2" fmla="*/ 0 w 465503"/>
              <a:gd name="connsiteY2" fmla="*/ 1452199 h 1452199"/>
              <a:gd name="connsiteX3" fmla="*/ 0 w 465503"/>
              <a:gd name="connsiteY3" fmla="*/ 0 h 1452199"/>
            </a:gdLst>
            <a:ahLst/>
            <a:cxnLst>
              <a:cxn ang="0">
                <a:pos x="connsiteX0" y="connsiteY0"/>
              </a:cxn>
              <a:cxn ang="0">
                <a:pos x="connsiteX1" y="connsiteY1"/>
              </a:cxn>
              <a:cxn ang="0">
                <a:pos x="connsiteX2" y="connsiteY2"/>
              </a:cxn>
              <a:cxn ang="0">
                <a:pos x="connsiteX3" y="connsiteY3"/>
              </a:cxn>
            </a:cxnLst>
            <a:rect l="l" t="t" r="r" b="b"/>
            <a:pathLst>
              <a:path w="465503" h="1452199">
                <a:moveTo>
                  <a:pt x="465503" y="761395"/>
                </a:moveTo>
                <a:lnTo>
                  <a:pt x="465503" y="1452199"/>
                </a:lnTo>
                <a:lnTo>
                  <a:pt x="0" y="1452199"/>
                </a:lnTo>
                <a:lnTo>
                  <a:pt x="0" y="0"/>
                </a:ln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Freeform 55"/>
          <p:cNvSpPr/>
          <p:nvPr/>
        </p:nvSpPr>
        <p:spPr>
          <a:xfrm rot="16200000" flipV="1">
            <a:off x="7652367" y="53988"/>
            <a:ext cx="524596" cy="1004642"/>
          </a:xfrm>
          <a:custGeom>
            <a:avLst/>
            <a:gdLst>
              <a:gd name="connsiteX0" fmla="*/ 269110 w 578543"/>
              <a:gd name="connsiteY0" fmla="*/ 701715 h 701715"/>
              <a:gd name="connsiteX1" fmla="*/ 0 w 578543"/>
              <a:gd name="connsiteY1" fmla="*/ 701715 h 701715"/>
              <a:gd name="connsiteX2" fmla="*/ 0 w 578543"/>
              <a:gd name="connsiteY2" fmla="*/ 0 h 701715"/>
              <a:gd name="connsiteX3" fmla="*/ 577838 w 578543"/>
              <a:gd name="connsiteY3" fmla="*/ 0 h 701715"/>
              <a:gd name="connsiteX4" fmla="*/ 578543 w 578543"/>
              <a:gd name="connsiteY4" fmla="*/ 370154 h 701715"/>
              <a:gd name="connsiteX5" fmla="*/ 428523 w 578543"/>
              <a:gd name="connsiteY5" fmla="*/ 605898 h 70171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1233 w 580666"/>
              <a:gd name="connsiteY0" fmla="*/ 701715 h 795745"/>
              <a:gd name="connsiteX1" fmla="*/ 0 w 580666"/>
              <a:gd name="connsiteY1" fmla="*/ 795745 h 795745"/>
              <a:gd name="connsiteX2" fmla="*/ 2123 w 580666"/>
              <a:gd name="connsiteY2" fmla="*/ 0 h 795745"/>
              <a:gd name="connsiteX3" fmla="*/ 579961 w 580666"/>
              <a:gd name="connsiteY3" fmla="*/ 0 h 795745"/>
              <a:gd name="connsiteX4" fmla="*/ 580666 w 580666"/>
              <a:gd name="connsiteY4" fmla="*/ 370154 h 795745"/>
              <a:gd name="connsiteX5" fmla="*/ 430646 w 580666"/>
              <a:gd name="connsiteY5" fmla="*/ 605898 h 795745"/>
              <a:gd name="connsiteX6" fmla="*/ 271233 w 580666"/>
              <a:gd name="connsiteY6" fmla="*/ 701715 h 795745"/>
              <a:gd name="connsiteX0" fmla="*/ 276448 w 585881"/>
              <a:gd name="connsiteY0" fmla="*/ 701715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276448 w 585881"/>
              <a:gd name="connsiteY6" fmla="*/ 701715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35861 w 585881"/>
              <a:gd name="connsiteY5" fmla="*/ 60589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51304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51304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 name="connsiteX0" fmla="*/ 166947 w 585881"/>
              <a:gd name="connsiteY0" fmla="*/ 885502 h 919694"/>
              <a:gd name="connsiteX1" fmla="*/ 0 w 585881"/>
              <a:gd name="connsiteY1" fmla="*/ 919694 h 919694"/>
              <a:gd name="connsiteX2" fmla="*/ 7338 w 585881"/>
              <a:gd name="connsiteY2" fmla="*/ 0 h 919694"/>
              <a:gd name="connsiteX3" fmla="*/ 585176 w 585881"/>
              <a:gd name="connsiteY3" fmla="*/ 0 h 919694"/>
              <a:gd name="connsiteX4" fmla="*/ 585881 w 585881"/>
              <a:gd name="connsiteY4" fmla="*/ 370154 h 919694"/>
              <a:gd name="connsiteX5" fmla="*/ 441076 w 585881"/>
              <a:gd name="connsiteY5" fmla="*/ 620858 h 919694"/>
              <a:gd name="connsiteX6" fmla="*/ 166947 w 585881"/>
              <a:gd name="connsiteY6" fmla="*/ 885502 h 9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881" h="919694">
                <a:moveTo>
                  <a:pt x="166947" y="885502"/>
                </a:moveTo>
                <a:lnTo>
                  <a:pt x="0" y="919694"/>
                </a:lnTo>
                <a:cubicBezTo>
                  <a:pt x="708" y="654446"/>
                  <a:pt x="6630" y="265248"/>
                  <a:pt x="7338" y="0"/>
                </a:cubicBezTo>
                <a:lnTo>
                  <a:pt x="585176" y="0"/>
                </a:lnTo>
                <a:lnTo>
                  <a:pt x="585881" y="370154"/>
                </a:lnTo>
                <a:cubicBezTo>
                  <a:pt x="582707" y="464211"/>
                  <a:pt x="519760" y="543004"/>
                  <a:pt x="441076" y="620858"/>
                </a:cubicBezTo>
                <a:cubicBezTo>
                  <a:pt x="347790" y="713160"/>
                  <a:pt x="242955" y="834330"/>
                  <a:pt x="166947" y="885502"/>
                </a:cubicBezTo>
                <a:close/>
              </a:path>
            </a:pathLst>
          </a:custGeom>
          <a:gradFill flip="none" rotWithShape="1">
            <a:gsLst>
              <a:gs pos="35000">
                <a:srgbClr val="FFB900"/>
              </a:gs>
              <a:gs pos="78000">
                <a:srgbClr val="C28B02"/>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Freeform 54"/>
          <p:cNvSpPr/>
          <p:nvPr/>
        </p:nvSpPr>
        <p:spPr>
          <a:xfrm rot="11899369" flipV="1">
            <a:off x="6713133" y="526269"/>
            <a:ext cx="522538" cy="1572119"/>
          </a:xfrm>
          <a:custGeom>
            <a:avLst/>
            <a:gdLst>
              <a:gd name="connsiteX0" fmla="*/ 465503 w 465503"/>
              <a:gd name="connsiteY0" fmla="*/ 761395 h 1452199"/>
              <a:gd name="connsiteX1" fmla="*/ 465503 w 465503"/>
              <a:gd name="connsiteY1" fmla="*/ 1452199 h 1452199"/>
              <a:gd name="connsiteX2" fmla="*/ 0 w 465503"/>
              <a:gd name="connsiteY2" fmla="*/ 1452199 h 1452199"/>
              <a:gd name="connsiteX3" fmla="*/ 0 w 465503"/>
              <a:gd name="connsiteY3" fmla="*/ 0 h 1452199"/>
            </a:gdLst>
            <a:ahLst/>
            <a:cxnLst>
              <a:cxn ang="0">
                <a:pos x="connsiteX0" y="connsiteY0"/>
              </a:cxn>
              <a:cxn ang="0">
                <a:pos x="connsiteX1" y="connsiteY1"/>
              </a:cxn>
              <a:cxn ang="0">
                <a:pos x="connsiteX2" y="connsiteY2"/>
              </a:cxn>
              <a:cxn ang="0">
                <a:pos x="connsiteX3" y="connsiteY3"/>
              </a:cxn>
            </a:cxnLst>
            <a:rect l="l" t="t" r="r" b="b"/>
            <a:pathLst>
              <a:path w="465503" h="1452199">
                <a:moveTo>
                  <a:pt x="465503" y="761395"/>
                </a:moveTo>
                <a:lnTo>
                  <a:pt x="465503" y="1452199"/>
                </a:lnTo>
                <a:lnTo>
                  <a:pt x="0" y="1452199"/>
                </a:lnTo>
                <a:lnTo>
                  <a:pt x="0" y="0"/>
                </a:ln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Down Arrow 57"/>
          <p:cNvSpPr/>
          <p:nvPr/>
        </p:nvSpPr>
        <p:spPr>
          <a:xfrm rot="5400000" flipV="1">
            <a:off x="9783017" y="-1334239"/>
            <a:ext cx="836665" cy="3775046"/>
          </a:xfrm>
          <a:prstGeom prst="downArrow">
            <a:avLst>
              <a:gd name="adj1" fmla="val 61858"/>
              <a:gd name="adj2" fmla="val 58361"/>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61" name="Rectangle 60"/>
          <p:cNvSpPr/>
          <p:nvPr/>
        </p:nvSpPr>
        <p:spPr>
          <a:xfrm rot="11908999" flipV="1">
            <a:off x="5935304" y="1936512"/>
            <a:ext cx="518026" cy="342353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 name="Title 4"/>
          <p:cNvSpPr>
            <a:spLocks noGrp="1"/>
          </p:cNvSpPr>
          <p:nvPr>
            <p:ph type="ctrTitle"/>
          </p:nvPr>
        </p:nvSpPr>
        <p:spPr>
          <a:xfrm>
            <a:off x="312959" y="522978"/>
            <a:ext cx="6067744" cy="3151667"/>
          </a:xfrm>
        </p:spPr>
        <p:txBody>
          <a:bodyPr vert="horz" wrap="square" lIns="89642" tIns="91440" rIns="146304" bIns="91440" rtlCol="0" anchor="t">
            <a:noAutofit/>
          </a:bodyPr>
          <a:lstStyle/>
          <a:p>
            <a:r>
              <a:rPr lang="fr-FR" sz="3600" b="1" dirty="0">
                <a:solidFill>
                  <a:schemeClr val="bg1"/>
                </a:solidFill>
              </a:rPr>
              <a:t>Big Data </a:t>
            </a:r>
            <a:r>
              <a:rPr lang="fr-FR" sz="3600" b="1" dirty="0" err="1">
                <a:solidFill>
                  <a:schemeClr val="bg1"/>
                </a:solidFill>
              </a:rPr>
              <a:t>with</a:t>
            </a:r>
            <a:r>
              <a:rPr lang="fr-FR" sz="3600" b="1" dirty="0">
                <a:solidFill>
                  <a:schemeClr val="bg1"/>
                </a:solidFill>
              </a:rPr>
              <a:t> Azure</a:t>
            </a:r>
            <a:br>
              <a:rPr lang="fr-FR" sz="3600" b="1" dirty="0">
                <a:solidFill>
                  <a:schemeClr val="bg1"/>
                </a:solidFill>
              </a:rPr>
            </a:br>
            <a:r>
              <a:rPr lang="fr-FR" sz="2400" b="1" dirty="0" err="1">
                <a:solidFill>
                  <a:schemeClr val="bg1"/>
                </a:solidFill>
              </a:rPr>
              <a:t>What’s</a:t>
            </a:r>
            <a:r>
              <a:rPr lang="fr-FR" sz="2400" b="1" dirty="0">
                <a:solidFill>
                  <a:schemeClr val="bg1"/>
                </a:solidFill>
              </a:rPr>
              <a:t> New and </a:t>
            </a:r>
            <a:r>
              <a:rPr lang="fr-FR" sz="2400" b="1" dirty="0" err="1">
                <a:solidFill>
                  <a:schemeClr val="bg1"/>
                </a:solidFill>
              </a:rPr>
              <a:t>What’s</a:t>
            </a:r>
            <a:r>
              <a:rPr lang="fr-FR" sz="2400" b="1" dirty="0">
                <a:solidFill>
                  <a:schemeClr val="bg1"/>
                </a:solidFill>
              </a:rPr>
              <a:t> on the Roadmap</a:t>
            </a:r>
            <a:endParaRPr lang="en-US" sz="2400" dirty="0">
              <a:solidFill>
                <a:schemeClr val="bg1"/>
              </a:solidFill>
            </a:endParaRPr>
          </a:p>
        </p:txBody>
      </p:sp>
      <p:sp>
        <p:nvSpPr>
          <p:cNvPr id="6" name="Subtitle 5"/>
          <p:cNvSpPr>
            <a:spLocks noGrp="1"/>
          </p:cNvSpPr>
          <p:nvPr>
            <p:ph type="subTitle" idx="1"/>
          </p:nvPr>
        </p:nvSpPr>
        <p:spPr>
          <a:xfrm>
            <a:off x="326421" y="4215064"/>
            <a:ext cx="5151935" cy="606981"/>
          </a:xfrm>
        </p:spPr>
        <p:txBody>
          <a:bodyPr vert="horz" wrap="square" lIns="89642" tIns="146304" rIns="182880" bIns="146304" rtlCol="0" anchor="t">
            <a:noAutofit/>
          </a:bodyPr>
          <a:lstStyle/>
          <a:p>
            <a:pPr lvl="0"/>
            <a:r>
              <a:rPr lang="en-US" sz="3137" dirty="0">
                <a:solidFill>
                  <a:schemeClr val="bg1"/>
                </a:solidFill>
              </a:rPr>
              <a:t>James Serra</a:t>
            </a:r>
          </a:p>
          <a:p>
            <a:pPr lvl="0"/>
            <a:r>
              <a:rPr lang="en-GB" sz="1961" dirty="0">
                <a:solidFill>
                  <a:schemeClr val="bg1"/>
                </a:solidFill>
              </a:rPr>
              <a:t>Big Data Evangelist</a:t>
            </a:r>
          </a:p>
          <a:p>
            <a:pPr lvl="0"/>
            <a:r>
              <a:rPr lang="en-GB" sz="1961" dirty="0">
                <a:solidFill>
                  <a:schemeClr val="bg1"/>
                </a:solidFill>
              </a:rPr>
              <a:t>Microsoft</a:t>
            </a:r>
          </a:p>
          <a:p>
            <a:pPr lvl="0"/>
            <a:r>
              <a:rPr lang="en-US" sz="1961" dirty="0">
                <a:solidFill>
                  <a:schemeClr val="bg1"/>
                </a:solidFill>
              </a:rPr>
              <a:t>JamesSerra3@gmail.com</a:t>
            </a:r>
            <a:endParaRPr lang="en-GB" sz="1961" dirty="0">
              <a:solidFill>
                <a:schemeClr val="bg1"/>
              </a:solidFill>
            </a:endParaRPr>
          </a:p>
        </p:txBody>
      </p:sp>
      <p:sp>
        <p:nvSpPr>
          <p:cNvPr id="2" name="TextBox 1"/>
          <p:cNvSpPr txBox="1"/>
          <p:nvPr/>
        </p:nvSpPr>
        <p:spPr>
          <a:xfrm>
            <a:off x="326421" y="1942697"/>
            <a:ext cx="3980108"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1"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2763974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val 165"/>
          <p:cNvSpPr/>
          <p:nvPr/>
        </p:nvSpPr>
        <p:spPr bwMode="auto">
          <a:xfrm>
            <a:off x="3482099" y="4310258"/>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167" name="Oval 166"/>
          <p:cNvSpPr/>
          <p:nvPr/>
        </p:nvSpPr>
        <p:spPr bwMode="auto">
          <a:xfrm>
            <a:off x="3478364" y="5316811"/>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165" name="Oval 164"/>
          <p:cNvSpPr/>
          <p:nvPr/>
        </p:nvSpPr>
        <p:spPr bwMode="auto">
          <a:xfrm>
            <a:off x="3485987" y="3303704"/>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164" name="Oval 163"/>
          <p:cNvSpPr/>
          <p:nvPr/>
        </p:nvSpPr>
        <p:spPr bwMode="auto">
          <a:xfrm>
            <a:off x="3481266" y="2303828"/>
            <a:ext cx="888706" cy="888706"/>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Proven analytics engine</a:t>
            </a:r>
            <a:br>
              <a:rPr lang="en-US" dirty="0"/>
            </a:br>
            <a:r>
              <a:rPr lang="en-US" sz="3137" dirty="0">
                <a:gradFill>
                  <a:gsLst>
                    <a:gs pos="1250">
                      <a:schemeClr val="tx2"/>
                    </a:gs>
                    <a:gs pos="100000">
                      <a:schemeClr val="tx2"/>
                    </a:gs>
                  </a:gsLst>
                  <a:lin ang="5400000" scaled="0"/>
                </a:gradFill>
              </a:rPr>
              <a:t>Azure Analysis Services is based on SQL Server technology</a:t>
            </a:r>
            <a:endParaRPr lang="en-US" dirty="0">
              <a:gradFill>
                <a:gsLst>
                  <a:gs pos="1250">
                    <a:schemeClr val="tx2"/>
                  </a:gs>
                  <a:gs pos="100000">
                    <a:schemeClr val="tx2"/>
                  </a:gs>
                </a:gsLst>
                <a:lin ang="5400000" scaled="0"/>
              </a:gradFill>
            </a:endParaRPr>
          </a:p>
        </p:txBody>
      </p:sp>
      <p:grpSp>
        <p:nvGrpSpPr>
          <p:cNvPr id="49" name="Group 48"/>
          <p:cNvGrpSpPr/>
          <p:nvPr/>
        </p:nvGrpSpPr>
        <p:grpSpPr>
          <a:xfrm>
            <a:off x="4673717" y="2308469"/>
            <a:ext cx="3989090" cy="3899448"/>
            <a:chOff x="4767434" y="2354262"/>
            <a:chExt cx="4069080" cy="3977640"/>
          </a:xfrm>
        </p:grpSpPr>
        <p:sp>
          <p:nvSpPr>
            <p:cNvPr id="43" name="TextBox 42"/>
            <p:cNvSpPr txBox="1"/>
            <p:nvPr/>
          </p:nvSpPr>
          <p:spPr>
            <a:xfrm>
              <a:off x="4767434" y="4365942"/>
              <a:ext cx="40690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DAX calculations</a:t>
              </a:r>
            </a:p>
          </p:txBody>
        </p:sp>
        <p:sp>
          <p:nvSpPr>
            <p:cNvPr id="42" name="TextBox 41"/>
            <p:cNvSpPr txBox="1"/>
            <p:nvPr/>
          </p:nvSpPr>
          <p:spPr>
            <a:xfrm>
              <a:off x="4767434" y="3360102"/>
              <a:ext cx="40690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Tabular model</a:t>
              </a:r>
            </a:p>
          </p:txBody>
        </p:sp>
        <p:grpSp>
          <p:nvGrpSpPr>
            <p:cNvPr id="46" name="Group 45"/>
            <p:cNvGrpSpPr/>
            <p:nvPr/>
          </p:nvGrpSpPr>
          <p:grpSpPr>
            <a:xfrm>
              <a:off x="4767434" y="5371782"/>
              <a:ext cx="4069080" cy="960120"/>
              <a:chOff x="4767434" y="5371782"/>
              <a:chExt cx="4069080" cy="960120"/>
            </a:xfrm>
          </p:grpSpPr>
          <p:sp>
            <p:nvSpPr>
              <p:cNvPr id="44" name="TextBox 43"/>
              <p:cNvSpPr txBox="1"/>
              <p:nvPr/>
            </p:nvSpPr>
            <p:spPr>
              <a:xfrm>
                <a:off x="4767434" y="5371782"/>
                <a:ext cx="2007775"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In-memory</a:t>
                </a:r>
              </a:p>
            </p:txBody>
          </p:sp>
          <p:sp>
            <p:nvSpPr>
              <p:cNvPr id="45" name="TextBox 44"/>
              <p:cNvSpPr txBox="1"/>
              <p:nvPr/>
            </p:nvSpPr>
            <p:spPr>
              <a:xfrm>
                <a:off x="6828739" y="5371782"/>
                <a:ext cx="2007775"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DirectQuery</a:t>
                </a:r>
              </a:p>
            </p:txBody>
          </p:sp>
        </p:grpSp>
        <p:grpSp>
          <p:nvGrpSpPr>
            <p:cNvPr id="36" name="Group 35"/>
            <p:cNvGrpSpPr/>
            <p:nvPr/>
          </p:nvGrpSpPr>
          <p:grpSpPr>
            <a:xfrm>
              <a:off x="4767434" y="2354262"/>
              <a:ext cx="4069080" cy="960120"/>
              <a:chOff x="4767434" y="2354262"/>
              <a:chExt cx="4069080" cy="960120"/>
            </a:xfrm>
          </p:grpSpPr>
          <p:sp>
            <p:nvSpPr>
              <p:cNvPr id="41" name="TextBox 40"/>
              <p:cNvSpPr txBox="1"/>
              <p:nvPr/>
            </p:nvSpPr>
            <p:spPr>
              <a:xfrm>
                <a:off x="4767434" y="2354262"/>
                <a:ext cx="20116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MDX</a:t>
                </a:r>
              </a:p>
            </p:txBody>
          </p:sp>
          <p:sp>
            <p:nvSpPr>
              <p:cNvPr id="48" name="TextBox 47"/>
              <p:cNvSpPr txBox="1"/>
              <p:nvPr/>
            </p:nvSpPr>
            <p:spPr>
              <a:xfrm>
                <a:off x="6824834" y="2354262"/>
                <a:ext cx="2011680" cy="960120"/>
              </a:xfrm>
              <a:prstGeom prst="rect">
                <a:avLst/>
              </a:prstGeom>
              <a:solidFill>
                <a:srgbClr val="7F7F7F"/>
              </a:solidFill>
            </p:spPr>
            <p:txBody>
              <a:bodyPr wrap="square" lIns="182854" tIns="146284" rIns="182854" bIns="146284" rtlCol="0" anchor="ctr">
                <a:noAutofit/>
              </a:bodyPr>
              <a:lstStyle/>
              <a:p>
                <a:pPr algn="ctr" defTabSz="914225">
                  <a:lnSpc>
                    <a:spcPct val="90000"/>
                  </a:lnSpc>
                  <a:spcAft>
                    <a:spcPts val="600"/>
                  </a:spcAft>
                  <a:defRPr/>
                </a:pPr>
                <a:r>
                  <a:rPr lang="en-US" sz="1961" kern="0" dirty="0">
                    <a:solidFill>
                      <a:srgbClr val="FFFFFF"/>
                    </a:solidFill>
                    <a:latin typeface="Segoe UI Semilight"/>
                  </a:rPr>
                  <a:t>DAX</a:t>
                </a:r>
              </a:p>
            </p:txBody>
          </p:sp>
        </p:grpSp>
      </p:grpSp>
      <p:sp>
        <p:nvSpPr>
          <p:cNvPr id="55" name="Rectangle 54"/>
          <p:cNvSpPr/>
          <p:nvPr/>
        </p:nvSpPr>
        <p:spPr>
          <a:xfrm>
            <a:off x="3228911" y="1860257"/>
            <a:ext cx="1380084" cy="256467"/>
          </a:xfrm>
          <a:prstGeom prst="rect">
            <a:avLst/>
          </a:prstGeom>
          <a:noFill/>
        </p:spPr>
        <p:txBody>
          <a:bodyPr wrap="square" rtlCol="0">
            <a:spAutoFit/>
          </a:bodyPr>
          <a:lstStyle/>
          <a:p>
            <a:pPr defTabSz="913523"/>
            <a:r>
              <a:rPr lang="en-US" sz="1078" b="1" kern="0" dirty="0">
                <a:gradFill>
                  <a:gsLst>
                    <a:gs pos="11504">
                      <a:srgbClr val="353535"/>
                    </a:gs>
                    <a:gs pos="37168">
                      <a:srgbClr val="353535"/>
                    </a:gs>
                  </a:gsLst>
                  <a:lin ang="5400000" scaled="0"/>
                </a:gradFill>
                <a:latin typeface="Segoe UI"/>
              </a:rPr>
              <a:t>BI semantic model</a:t>
            </a:r>
          </a:p>
        </p:txBody>
      </p:sp>
      <p:sp>
        <p:nvSpPr>
          <p:cNvPr id="38" name="TextBox 37"/>
          <p:cNvSpPr txBox="1"/>
          <p:nvPr/>
        </p:nvSpPr>
        <p:spPr>
          <a:xfrm>
            <a:off x="3482127" y="3791546"/>
            <a:ext cx="896425" cy="256467"/>
          </a:xfrm>
          <a:prstGeom prst="rect">
            <a:avLst/>
          </a:prstGeom>
          <a:noFill/>
        </p:spPr>
        <p:txBody>
          <a:bodyPr wrap="none" rtlCol="0">
            <a:noAutofit/>
          </a:bodyPr>
          <a:lstStyle>
            <a:defPPr>
              <a:defRPr lang="en-US"/>
            </a:defPPr>
            <a:lvl1pPr marR="0" lvl="0" indent="0" algn="ctr" defTabSz="931881" fontAlgn="auto">
              <a:lnSpc>
                <a:spcPct val="100000"/>
              </a:lnSpc>
              <a:spcBef>
                <a:spcPts val="0"/>
              </a:spcBef>
              <a:spcAft>
                <a:spcPts val="0"/>
              </a:spcAft>
              <a:buClrTx/>
              <a:buSzTx/>
              <a:buFontTx/>
              <a:buNone/>
              <a:tabLst/>
              <a:defRPr kumimoji="0" sz="1100" b="0"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defTabSz="913523"/>
            <a:r>
              <a:rPr lang="en-US" sz="882" b="1" dirty="0">
                <a:gradFill>
                  <a:gsLst>
                    <a:gs pos="11504">
                      <a:srgbClr val="FFFFFF">
                        <a:lumMod val="50000"/>
                      </a:srgbClr>
                    </a:gs>
                    <a:gs pos="37168">
                      <a:srgbClr val="FFFFFF">
                        <a:lumMod val="50000"/>
                      </a:srgbClr>
                    </a:gs>
                  </a:gsLst>
                  <a:lin ang="5400000" scaled="0"/>
                </a:gradFill>
              </a:rPr>
              <a:t>Data </a:t>
            </a:r>
            <a:br>
              <a:rPr lang="en-US" sz="882" b="1" dirty="0">
                <a:gradFill>
                  <a:gsLst>
                    <a:gs pos="11504">
                      <a:srgbClr val="FFFFFF">
                        <a:lumMod val="50000"/>
                      </a:srgbClr>
                    </a:gs>
                    <a:gs pos="37168">
                      <a:srgbClr val="FFFFFF">
                        <a:lumMod val="50000"/>
                      </a:srgbClr>
                    </a:gs>
                  </a:gsLst>
                  <a:lin ang="5400000" scaled="0"/>
                </a:gradFill>
              </a:rPr>
            </a:br>
            <a:r>
              <a:rPr lang="en-US" sz="882" b="1" dirty="0">
                <a:gradFill>
                  <a:gsLst>
                    <a:gs pos="11504">
                      <a:srgbClr val="FFFFFF">
                        <a:lumMod val="50000"/>
                      </a:srgbClr>
                    </a:gs>
                    <a:gs pos="37168">
                      <a:srgbClr val="FFFFFF">
                        <a:lumMod val="50000"/>
                      </a:srgbClr>
                    </a:gs>
                  </a:gsLst>
                  <a:lin ang="5400000" scaled="0"/>
                </a:gradFill>
              </a:rPr>
              <a:t>model</a:t>
            </a:r>
          </a:p>
        </p:txBody>
      </p:sp>
      <p:sp>
        <p:nvSpPr>
          <p:cNvPr id="158" name="Freeform 19"/>
          <p:cNvSpPr>
            <a:spLocks noEditPoints="1"/>
          </p:cNvSpPr>
          <p:nvPr/>
        </p:nvSpPr>
        <p:spPr bwMode="auto">
          <a:xfrm>
            <a:off x="3776720" y="3470514"/>
            <a:ext cx="307242" cy="285943"/>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latin typeface="Segoe UI Semilight"/>
            </a:endParaRPr>
          </a:p>
        </p:txBody>
      </p:sp>
      <p:sp>
        <p:nvSpPr>
          <p:cNvPr id="40" name="TextBox 39"/>
          <p:cNvSpPr txBox="1"/>
          <p:nvPr/>
        </p:nvSpPr>
        <p:spPr>
          <a:xfrm>
            <a:off x="3474504" y="5795955"/>
            <a:ext cx="896425" cy="259799"/>
          </a:xfrm>
          <a:prstGeom prst="rect">
            <a:avLst/>
          </a:prstGeom>
        </p:spPr>
        <p:txBody>
          <a:bodyPr wrap="none" rtlCol="0">
            <a:noAutofit/>
          </a:bodyPr>
          <a:lstStyle>
            <a:defPPr>
              <a:defRPr lang="en-US"/>
            </a:defPPr>
            <a:lvl1pPr marR="0" lvl="0" indent="0" algn="ctr" defTabSz="931881" fontAlgn="auto">
              <a:lnSpc>
                <a:spcPct val="100000"/>
              </a:lnSpc>
              <a:spcBef>
                <a:spcPts val="0"/>
              </a:spcBef>
              <a:spcAft>
                <a:spcPts val="0"/>
              </a:spcAft>
              <a:buClrTx/>
              <a:buSzTx/>
              <a:buFontTx/>
              <a:buNone/>
              <a:tabLst/>
              <a:defRPr kumimoji="0" sz="1100" b="0"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defTabSz="913523"/>
            <a:r>
              <a:rPr lang="en-US" sz="882" b="1" dirty="0">
                <a:gradFill>
                  <a:gsLst>
                    <a:gs pos="11504">
                      <a:srgbClr val="FFFFFF">
                        <a:lumMod val="50000"/>
                      </a:srgbClr>
                    </a:gs>
                    <a:gs pos="37168">
                      <a:srgbClr val="FFFFFF">
                        <a:lumMod val="50000"/>
                      </a:srgbClr>
                    </a:gs>
                  </a:gsLst>
                  <a:lin ang="5400000" scaled="0"/>
                </a:gradFill>
              </a:rPr>
              <a:t>Data</a:t>
            </a:r>
            <a:br>
              <a:rPr lang="en-US" sz="882" b="1" dirty="0">
                <a:gradFill>
                  <a:gsLst>
                    <a:gs pos="11504">
                      <a:srgbClr val="FFFFFF">
                        <a:lumMod val="50000"/>
                      </a:srgbClr>
                    </a:gs>
                    <a:gs pos="37168">
                      <a:srgbClr val="FFFFFF">
                        <a:lumMod val="50000"/>
                      </a:srgbClr>
                    </a:gs>
                  </a:gsLst>
                  <a:lin ang="5400000" scaled="0"/>
                </a:gradFill>
              </a:rPr>
            </a:br>
            <a:r>
              <a:rPr lang="en-US" sz="882" b="1" dirty="0">
                <a:gradFill>
                  <a:gsLst>
                    <a:gs pos="11504">
                      <a:srgbClr val="FFFFFF">
                        <a:lumMod val="50000"/>
                      </a:srgbClr>
                    </a:gs>
                    <a:gs pos="37168">
                      <a:srgbClr val="FFFFFF">
                        <a:lumMod val="50000"/>
                      </a:srgbClr>
                    </a:gs>
                  </a:gsLst>
                  <a:lin ang="5400000" scaled="0"/>
                </a:gradFill>
              </a:rPr>
              <a:t>access</a:t>
            </a:r>
          </a:p>
        </p:txBody>
      </p:sp>
      <p:sp>
        <p:nvSpPr>
          <p:cNvPr id="159" name="Freeform 30"/>
          <p:cNvSpPr>
            <a:spLocks noEditPoints="1"/>
          </p:cNvSpPr>
          <p:nvPr/>
        </p:nvSpPr>
        <p:spPr bwMode="auto">
          <a:xfrm>
            <a:off x="3786604" y="5470110"/>
            <a:ext cx="272225" cy="300453"/>
          </a:xfrm>
          <a:custGeom>
            <a:avLst/>
            <a:gdLst>
              <a:gd name="T0" fmla="*/ 51 w 102"/>
              <a:gd name="T1" fmla="*/ 8 h 112"/>
              <a:gd name="T2" fmla="*/ 6 w 102"/>
              <a:gd name="T3" fmla="*/ 27 h 112"/>
              <a:gd name="T4" fmla="*/ 0 w 102"/>
              <a:gd name="T5" fmla="*/ 21 h 112"/>
              <a:gd name="T6" fmla="*/ 51 w 102"/>
              <a:gd name="T7" fmla="*/ 0 h 112"/>
              <a:gd name="T8" fmla="*/ 102 w 102"/>
              <a:gd name="T9" fmla="*/ 21 h 112"/>
              <a:gd name="T10" fmla="*/ 96 w 102"/>
              <a:gd name="T11" fmla="*/ 27 h 112"/>
              <a:gd name="T12" fmla="*/ 51 w 102"/>
              <a:gd name="T13" fmla="*/ 8 h 112"/>
              <a:gd name="T14" fmla="*/ 51 w 102"/>
              <a:gd name="T15" fmla="*/ 28 h 112"/>
              <a:gd name="T16" fmla="*/ 82 w 102"/>
              <a:gd name="T17" fmla="*/ 41 h 112"/>
              <a:gd name="T18" fmla="*/ 88 w 102"/>
              <a:gd name="T19" fmla="*/ 35 h 112"/>
              <a:gd name="T20" fmla="*/ 51 w 102"/>
              <a:gd name="T21" fmla="*/ 20 h 112"/>
              <a:gd name="T22" fmla="*/ 14 w 102"/>
              <a:gd name="T23" fmla="*/ 35 h 112"/>
              <a:gd name="T24" fmla="*/ 20 w 102"/>
              <a:gd name="T25" fmla="*/ 41 h 112"/>
              <a:gd name="T26" fmla="*/ 51 w 102"/>
              <a:gd name="T27" fmla="*/ 28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67 w 102"/>
              <a:gd name="T43" fmla="*/ 76 h 112"/>
              <a:gd name="T44" fmla="*/ 55 w 102"/>
              <a:gd name="T45" fmla="*/ 91 h 112"/>
              <a:gd name="T46" fmla="*/ 55 w 102"/>
              <a:gd name="T47" fmla="*/ 112 h 112"/>
              <a:gd name="T48" fmla="*/ 47 w 102"/>
              <a:gd name="T49" fmla="*/ 112 h 112"/>
              <a:gd name="T50" fmla="*/ 47 w 102"/>
              <a:gd name="T51" fmla="*/ 91 h 112"/>
              <a:gd name="T52" fmla="*/ 35 w 102"/>
              <a:gd name="T53" fmla="*/ 76 h 112"/>
              <a:gd name="T54" fmla="*/ 51 w 102"/>
              <a:gd name="T55" fmla="*/ 60 h 112"/>
              <a:gd name="T56" fmla="*/ 67 w 102"/>
              <a:gd name="T57" fmla="*/ 76 h 112"/>
              <a:gd name="T58" fmla="*/ 59 w 102"/>
              <a:gd name="T59" fmla="*/ 76 h 112"/>
              <a:gd name="T60" fmla="*/ 51 w 102"/>
              <a:gd name="T61" fmla="*/ 68 h 112"/>
              <a:gd name="T62" fmla="*/ 43 w 102"/>
              <a:gd name="T63" fmla="*/ 76 h 112"/>
              <a:gd name="T64" fmla="*/ 51 w 102"/>
              <a:gd name="T65" fmla="*/ 84 h 112"/>
              <a:gd name="T66" fmla="*/ 59 w 102"/>
              <a:gd name="T67" fmla="*/ 7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51" y="8"/>
                </a:moveTo>
                <a:cubicBezTo>
                  <a:pt x="34" y="8"/>
                  <a:pt x="18" y="15"/>
                  <a:pt x="6" y="27"/>
                </a:cubicBezTo>
                <a:cubicBezTo>
                  <a:pt x="0" y="21"/>
                  <a:pt x="0" y="21"/>
                  <a:pt x="0" y="21"/>
                </a:cubicBezTo>
                <a:cubicBezTo>
                  <a:pt x="14" y="8"/>
                  <a:pt x="32" y="0"/>
                  <a:pt x="51" y="0"/>
                </a:cubicBezTo>
                <a:cubicBezTo>
                  <a:pt x="70" y="0"/>
                  <a:pt x="88" y="8"/>
                  <a:pt x="102" y="21"/>
                </a:cubicBezTo>
                <a:cubicBezTo>
                  <a:pt x="96" y="27"/>
                  <a:pt x="96" y="27"/>
                  <a:pt x="96" y="27"/>
                </a:cubicBezTo>
                <a:cubicBezTo>
                  <a:pt x="84" y="15"/>
                  <a:pt x="68" y="8"/>
                  <a:pt x="51" y="8"/>
                </a:cubicBezTo>
                <a:close/>
                <a:moveTo>
                  <a:pt x="51" y="28"/>
                </a:moveTo>
                <a:cubicBezTo>
                  <a:pt x="63" y="28"/>
                  <a:pt x="74" y="33"/>
                  <a:pt x="82" y="41"/>
                </a:cubicBezTo>
                <a:cubicBezTo>
                  <a:pt x="88" y="35"/>
                  <a:pt x="88" y="35"/>
                  <a:pt x="88" y="35"/>
                </a:cubicBezTo>
                <a:cubicBezTo>
                  <a:pt x="78" y="25"/>
                  <a:pt x="65" y="20"/>
                  <a:pt x="51" y="20"/>
                </a:cubicBezTo>
                <a:cubicBezTo>
                  <a:pt x="37" y="20"/>
                  <a:pt x="24" y="25"/>
                  <a:pt x="14" y="35"/>
                </a:cubicBezTo>
                <a:cubicBezTo>
                  <a:pt x="20" y="41"/>
                  <a:pt x="20" y="41"/>
                  <a:pt x="20" y="41"/>
                </a:cubicBezTo>
                <a:cubicBezTo>
                  <a:pt x="28" y="33"/>
                  <a:pt x="39" y="28"/>
                  <a:pt x="51" y="28"/>
                </a:cubicBezTo>
                <a:close/>
                <a:moveTo>
                  <a:pt x="73" y="49"/>
                </a:moveTo>
                <a:cubicBezTo>
                  <a:pt x="67" y="43"/>
                  <a:pt x="59"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67" y="76"/>
                </a:moveTo>
                <a:cubicBezTo>
                  <a:pt x="67" y="83"/>
                  <a:pt x="62" y="90"/>
                  <a:pt x="55" y="91"/>
                </a:cubicBezTo>
                <a:cubicBezTo>
                  <a:pt x="55" y="112"/>
                  <a:pt x="55" y="112"/>
                  <a:pt x="55" y="112"/>
                </a:cubicBezTo>
                <a:cubicBezTo>
                  <a:pt x="47" y="112"/>
                  <a:pt x="47" y="112"/>
                  <a:pt x="47" y="112"/>
                </a:cubicBezTo>
                <a:cubicBezTo>
                  <a:pt x="47" y="91"/>
                  <a:pt x="47" y="91"/>
                  <a:pt x="47" y="91"/>
                </a:cubicBezTo>
                <a:cubicBezTo>
                  <a:pt x="40" y="90"/>
                  <a:pt x="35" y="83"/>
                  <a:pt x="35" y="76"/>
                </a:cubicBezTo>
                <a:cubicBezTo>
                  <a:pt x="35" y="67"/>
                  <a:pt x="42" y="60"/>
                  <a:pt x="51" y="60"/>
                </a:cubicBezTo>
                <a:cubicBezTo>
                  <a:pt x="60" y="60"/>
                  <a:pt x="67" y="67"/>
                  <a:pt x="67" y="76"/>
                </a:cubicBezTo>
                <a:close/>
                <a:moveTo>
                  <a:pt x="59" y="76"/>
                </a:moveTo>
                <a:cubicBezTo>
                  <a:pt x="59" y="72"/>
                  <a:pt x="55" y="68"/>
                  <a:pt x="51" y="68"/>
                </a:cubicBezTo>
                <a:cubicBezTo>
                  <a:pt x="47" y="68"/>
                  <a:pt x="43" y="72"/>
                  <a:pt x="43" y="76"/>
                </a:cubicBezTo>
                <a:cubicBezTo>
                  <a:pt x="43" y="80"/>
                  <a:pt x="47" y="84"/>
                  <a:pt x="51" y="84"/>
                </a:cubicBezTo>
                <a:cubicBezTo>
                  <a:pt x="55" y="84"/>
                  <a:pt x="59" y="80"/>
                  <a:pt x="59" y="76"/>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39" name="TextBox 38"/>
          <p:cNvSpPr txBox="1"/>
          <p:nvPr/>
        </p:nvSpPr>
        <p:spPr>
          <a:xfrm>
            <a:off x="3478239" y="4783653"/>
            <a:ext cx="896425" cy="259799"/>
          </a:xfrm>
          <a:prstGeom prst="rect">
            <a:avLst/>
          </a:prstGeom>
          <a:noFill/>
        </p:spPr>
        <p:txBody>
          <a:bodyPr wrap="none" rtlCol="0">
            <a:noAutofit/>
          </a:bodyPr>
          <a:lstStyle>
            <a:defPPr>
              <a:defRPr lang="en-US"/>
            </a:defPPr>
            <a:lvl1pPr marR="0" lvl="0" indent="0" algn="ctr" defTabSz="931881" fontAlgn="auto">
              <a:lnSpc>
                <a:spcPct val="100000"/>
              </a:lnSpc>
              <a:spcBef>
                <a:spcPts val="0"/>
              </a:spcBef>
              <a:spcAft>
                <a:spcPts val="0"/>
              </a:spcAft>
              <a:buClrTx/>
              <a:buSzTx/>
              <a:buFontTx/>
              <a:buNone/>
              <a:tabLst/>
              <a:defRPr kumimoji="0" sz="1100" b="0"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defTabSz="913523"/>
            <a:r>
              <a:rPr lang="en-US" sz="882" b="1" dirty="0">
                <a:gradFill>
                  <a:gsLst>
                    <a:gs pos="11504">
                      <a:srgbClr val="FFFFFF">
                        <a:lumMod val="50000"/>
                      </a:srgbClr>
                    </a:gs>
                    <a:gs pos="37168">
                      <a:srgbClr val="FFFFFF">
                        <a:lumMod val="50000"/>
                      </a:srgbClr>
                    </a:gs>
                  </a:gsLst>
                  <a:lin ang="5400000" scaled="0"/>
                </a:gradFill>
              </a:rPr>
              <a:t>Business</a:t>
            </a:r>
            <a:br>
              <a:rPr lang="en-US" sz="882" b="1" dirty="0">
                <a:gradFill>
                  <a:gsLst>
                    <a:gs pos="11504">
                      <a:srgbClr val="FFFFFF">
                        <a:lumMod val="50000"/>
                      </a:srgbClr>
                    </a:gs>
                    <a:gs pos="37168">
                      <a:srgbClr val="FFFFFF">
                        <a:lumMod val="50000"/>
                      </a:srgbClr>
                    </a:gs>
                  </a:gsLst>
                  <a:lin ang="5400000" scaled="0"/>
                </a:gradFill>
              </a:rPr>
            </a:br>
            <a:r>
              <a:rPr lang="en-US" sz="882" b="1" dirty="0">
                <a:gradFill>
                  <a:gsLst>
                    <a:gs pos="11504">
                      <a:srgbClr val="FFFFFF">
                        <a:lumMod val="50000"/>
                      </a:srgbClr>
                    </a:gs>
                    <a:gs pos="37168">
                      <a:srgbClr val="FFFFFF">
                        <a:lumMod val="50000"/>
                      </a:srgbClr>
                    </a:gs>
                  </a:gsLst>
                  <a:lin ang="5400000" scaled="0"/>
                </a:gradFill>
              </a:rPr>
              <a:t>logic</a:t>
            </a:r>
          </a:p>
        </p:txBody>
      </p:sp>
      <p:sp>
        <p:nvSpPr>
          <p:cNvPr id="160" name="Freeform 67"/>
          <p:cNvSpPr>
            <a:spLocks noEditPoints="1"/>
          </p:cNvSpPr>
          <p:nvPr/>
        </p:nvSpPr>
        <p:spPr bwMode="auto">
          <a:xfrm>
            <a:off x="3792671" y="4461619"/>
            <a:ext cx="267561" cy="266245"/>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37" name="TextBox 36"/>
          <p:cNvSpPr txBox="1"/>
          <p:nvPr/>
        </p:nvSpPr>
        <p:spPr>
          <a:xfrm>
            <a:off x="3470741" y="2826973"/>
            <a:ext cx="896425" cy="256467"/>
          </a:xfrm>
          <a:prstGeom prst="rect">
            <a:avLst/>
          </a:prstGeom>
          <a:noFill/>
        </p:spPr>
        <p:txBody>
          <a:bodyPr wrap="none" rtlCol="0">
            <a:noAutofit/>
          </a:bodyPr>
          <a:lstStyle>
            <a:defPPr>
              <a:defRPr lang="en-US"/>
            </a:defPPr>
            <a:lvl1pPr marR="0" lvl="0" indent="0" defTabSz="931881" fontAlgn="auto">
              <a:lnSpc>
                <a:spcPct val="100000"/>
              </a:lnSpc>
              <a:spcBef>
                <a:spcPts val="0"/>
              </a:spcBef>
              <a:spcAft>
                <a:spcPts val="0"/>
              </a:spcAft>
              <a:buClrTx/>
              <a:buSzTx/>
              <a:buFontTx/>
              <a:buNone/>
              <a:tabLst/>
              <a:defRPr kumimoji="0" sz="1100" b="1" i="0" u="none" strike="noStrike" kern="0" cap="none" spc="0" normalizeH="0" baseline="0">
                <a:ln>
                  <a:noFill/>
                </a:ln>
                <a:gradFill>
                  <a:gsLst>
                    <a:gs pos="11504">
                      <a:schemeClr val="tx1"/>
                    </a:gs>
                    <a:gs pos="37168">
                      <a:schemeClr val="tx1"/>
                    </a:gs>
                  </a:gsLst>
                  <a:lin ang="5400000" scaled="0"/>
                </a:gradFill>
                <a:effectLst/>
                <a:uLnTx/>
                <a:uFillTx/>
                <a:latin typeface="Segoe UI"/>
              </a:defRPr>
            </a:lvl1pPr>
          </a:lstStyle>
          <a:p>
            <a:pPr algn="ctr" defTabSz="913523"/>
            <a:r>
              <a:rPr lang="en-US" sz="882" dirty="0">
                <a:gradFill>
                  <a:gsLst>
                    <a:gs pos="11504">
                      <a:srgbClr val="FFFFFF">
                        <a:lumMod val="50000"/>
                      </a:srgbClr>
                    </a:gs>
                    <a:gs pos="37168">
                      <a:srgbClr val="FFFFFF">
                        <a:lumMod val="50000"/>
                      </a:srgbClr>
                    </a:gs>
                  </a:gsLst>
                  <a:lin ang="5400000" scaled="0"/>
                </a:gradFill>
              </a:rPr>
              <a:t>Queries</a:t>
            </a:r>
          </a:p>
        </p:txBody>
      </p:sp>
      <p:sp>
        <p:nvSpPr>
          <p:cNvPr id="161" name="Freeform 67"/>
          <p:cNvSpPr>
            <a:spLocks noEditPoints="1"/>
          </p:cNvSpPr>
          <p:nvPr/>
        </p:nvSpPr>
        <p:spPr bwMode="auto">
          <a:xfrm>
            <a:off x="3772870" y="2510408"/>
            <a:ext cx="292169" cy="290734"/>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grpSp>
        <p:nvGrpSpPr>
          <p:cNvPr id="35" name="Group 34"/>
          <p:cNvGrpSpPr/>
          <p:nvPr/>
        </p:nvGrpSpPr>
        <p:grpSpPr>
          <a:xfrm>
            <a:off x="1122313" y="1860257"/>
            <a:ext cx="2292781" cy="4357600"/>
            <a:chOff x="1144817" y="1897062"/>
            <a:chExt cx="2338756" cy="4444979"/>
          </a:xfrm>
        </p:grpSpPr>
        <p:grpSp>
          <p:nvGrpSpPr>
            <p:cNvPr id="47" name="Group 46"/>
            <p:cNvGrpSpPr>
              <a:grpSpLocks/>
            </p:cNvGrpSpPr>
            <p:nvPr/>
          </p:nvGrpSpPr>
          <p:grpSpPr>
            <a:xfrm>
              <a:off x="2882177" y="3243607"/>
              <a:ext cx="601396" cy="2213574"/>
              <a:chOff x="2814452" y="3508016"/>
              <a:chExt cx="1130321" cy="1626177"/>
            </a:xfrm>
          </p:grpSpPr>
          <p:cxnSp>
            <p:nvCxnSpPr>
              <p:cNvPr id="15" name="Straight Connector 14"/>
              <p:cNvCxnSpPr/>
              <p:nvPr/>
            </p:nvCxnSpPr>
            <p:spPr>
              <a:xfrm flipH="1">
                <a:off x="3371480" y="3508016"/>
                <a:ext cx="0" cy="1626177"/>
              </a:xfrm>
              <a:prstGeom prst="line">
                <a:avLst/>
              </a:prstGeom>
              <a:ln w="38100">
                <a:solidFill>
                  <a:srgbClr val="0017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814452" y="3522158"/>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814454" y="5119480"/>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flipH="1">
                <a:off x="3398509" y="4321105"/>
                <a:ext cx="546264"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1210974" y="1897062"/>
              <a:ext cx="1029449" cy="261610"/>
            </a:xfrm>
            <a:prstGeom prst="rect">
              <a:avLst/>
            </a:prstGeom>
            <a:noFill/>
          </p:spPr>
          <p:txBody>
            <a:bodyPr wrap="square" rtlCol="0">
              <a:spAutoFit/>
            </a:bodyPr>
            <a:lstStyle/>
            <a:p>
              <a:pPr defTabSz="913523"/>
              <a:r>
                <a:rPr lang="en-US" sz="1078" b="1" kern="0" dirty="0">
                  <a:gradFill>
                    <a:gsLst>
                      <a:gs pos="11504">
                        <a:srgbClr val="353535"/>
                      </a:gs>
                      <a:gs pos="37168">
                        <a:srgbClr val="353535"/>
                      </a:gs>
                    </a:gsLst>
                    <a:lin ang="5400000" scaled="0"/>
                  </a:gradFill>
                  <a:latin typeface="Segoe UI"/>
                </a:rPr>
                <a:t>Data sources</a:t>
              </a:r>
            </a:p>
          </p:txBody>
        </p:sp>
        <p:grpSp>
          <p:nvGrpSpPr>
            <p:cNvPr id="75" name="Group 74"/>
            <p:cNvGrpSpPr/>
            <p:nvPr/>
          </p:nvGrpSpPr>
          <p:grpSpPr>
            <a:xfrm>
              <a:off x="1145603" y="2337595"/>
              <a:ext cx="1762631" cy="1482898"/>
              <a:chOff x="-2528604" y="2530410"/>
              <a:chExt cx="1762631" cy="1482898"/>
            </a:xfrm>
          </p:grpSpPr>
          <p:sp>
            <p:nvSpPr>
              <p:cNvPr id="76" name="Rectangle 75"/>
              <p:cNvSpPr/>
              <p:nvPr/>
            </p:nvSpPr>
            <p:spPr>
              <a:xfrm>
                <a:off x="-2468977" y="2577506"/>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77" name="Group 76"/>
              <p:cNvGrpSpPr/>
              <p:nvPr/>
            </p:nvGrpSpPr>
            <p:grpSpPr>
              <a:xfrm>
                <a:off x="-2417028" y="2623672"/>
                <a:ext cx="1526214" cy="1343469"/>
                <a:chOff x="757437" y="2519885"/>
                <a:chExt cx="1987953" cy="1749921"/>
              </a:xfrm>
              <a:solidFill>
                <a:schemeClr val="bg1">
                  <a:alpha val="15000"/>
                </a:schemeClr>
              </a:solidFill>
            </p:grpSpPr>
            <p:sp>
              <p:nvSpPr>
                <p:cNvPr id="79"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0" name="Oval 79"/>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1" name="Oval 80"/>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2" name="Oval 81"/>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3" name="Oval 82"/>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4" name="Oval 83"/>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5"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86" name="Oval 85"/>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7"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88"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89"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90"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91"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78" name="Rectangle 77"/>
              <p:cNvSpPr/>
              <p:nvPr/>
            </p:nvSpPr>
            <p:spPr>
              <a:xfrm>
                <a:off x="-2528604" y="2530410"/>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grpSp>
          <p:nvGrpSpPr>
            <p:cNvPr id="92" name="Group 91"/>
            <p:cNvGrpSpPr/>
            <p:nvPr/>
          </p:nvGrpSpPr>
          <p:grpSpPr>
            <a:xfrm>
              <a:off x="1144817" y="4859143"/>
              <a:ext cx="1762631" cy="1482898"/>
              <a:chOff x="1003776" y="4859143"/>
              <a:chExt cx="1762631" cy="1482898"/>
            </a:xfrm>
          </p:grpSpPr>
          <p:sp>
            <p:nvSpPr>
              <p:cNvPr id="93" name="Rectangle 92"/>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94" name="Group 93"/>
              <p:cNvGrpSpPr/>
              <p:nvPr/>
            </p:nvGrpSpPr>
            <p:grpSpPr>
              <a:xfrm>
                <a:off x="1115352" y="4952406"/>
                <a:ext cx="1526214" cy="1343469"/>
                <a:chOff x="757437" y="2519885"/>
                <a:chExt cx="1987953" cy="1749921"/>
              </a:xfrm>
              <a:solidFill>
                <a:schemeClr val="bg1">
                  <a:alpha val="15000"/>
                </a:schemeClr>
              </a:solidFill>
            </p:grpSpPr>
            <p:sp>
              <p:nvSpPr>
                <p:cNvPr id="96"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97" name="Oval 96"/>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98" name="Oval 97"/>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99" name="Oval 98"/>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0" name="Oval 99"/>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1" name="Oval 100"/>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2"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03" name="Oval 102"/>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4"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05"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06"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07"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08"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95" name="Rectangle 94"/>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grpSp>
          <p:nvGrpSpPr>
            <p:cNvPr id="9" name="Group 8"/>
            <p:cNvGrpSpPr/>
            <p:nvPr/>
          </p:nvGrpSpPr>
          <p:grpSpPr>
            <a:xfrm>
              <a:off x="1207787" y="4031774"/>
              <a:ext cx="1972556" cy="565195"/>
              <a:chOff x="749087" y="4031774"/>
              <a:chExt cx="1972556" cy="565195"/>
            </a:xfrm>
          </p:grpSpPr>
          <p:sp>
            <p:nvSpPr>
              <p:cNvPr id="68" name="TextBox 67"/>
              <p:cNvSpPr txBox="1"/>
              <p:nvPr/>
            </p:nvSpPr>
            <p:spPr>
              <a:xfrm>
                <a:off x="752274" y="4031774"/>
                <a:ext cx="104434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Cloud</a:t>
                </a:r>
              </a:p>
            </p:txBody>
          </p:sp>
          <p:sp>
            <p:nvSpPr>
              <p:cNvPr id="74" name="TextBox 73"/>
              <p:cNvSpPr txBox="1"/>
              <p:nvPr/>
            </p:nvSpPr>
            <p:spPr>
              <a:xfrm>
                <a:off x="749087" y="4335359"/>
                <a:ext cx="119392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On-premises</a:t>
                </a:r>
              </a:p>
            </p:txBody>
          </p:sp>
          <p:cxnSp>
            <p:nvCxnSpPr>
              <p:cNvPr id="109" name="Straight Connector 108"/>
              <p:cNvCxnSpPr/>
              <p:nvPr/>
            </p:nvCxnSpPr>
            <p:spPr>
              <a:xfrm>
                <a:off x="801403" y="4333994"/>
                <a:ext cx="1920240" cy="0"/>
              </a:xfrm>
              <a:prstGeom prst="line">
                <a:avLst/>
              </a:prstGeom>
              <a:ln w="12700">
                <a:solidFill>
                  <a:schemeClr val="tx1"/>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4" name="Group 33"/>
          <p:cNvGrpSpPr/>
          <p:nvPr/>
        </p:nvGrpSpPr>
        <p:grpSpPr>
          <a:xfrm>
            <a:off x="8785274" y="1860257"/>
            <a:ext cx="2292781" cy="4357600"/>
            <a:chOff x="9411601" y="1897062"/>
            <a:chExt cx="2338756" cy="4444979"/>
          </a:xfrm>
        </p:grpSpPr>
        <p:grpSp>
          <p:nvGrpSpPr>
            <p:cNvPr id="8" name="Group 7"/>
            <p:cNvGrpSpPr/>
            <p:nvPr/>
          </p:nvGrpSpPr>
          <p:grpSpPr>
            <a:xfrm>
              <a:off x="9987726" y="2337595"/>
              <a:ext cx="1762631" cy="4004446"/>
              <a:chOff x="11735781" y="2337595"/>
              <a:chExt cx="1762631" cy="4004446"/>
            </a:xfrm>
          </p:grpSpPr>
          <p:grpSp>
            <p:nvGrpSpPr>
              <p:cNvPr id="110" name="Group 109"/>
              <p:cNvGrpSpPr/>
              <p:nvPr/>
            </p:nvGrpSpPr>
            <p:grpSpPr>
              <a:xfrm>
                <a:off x="11735781" y="2337595"/>
                <a:ext cx="1762631" cy="1482898"/>
                <a:chOff x="-2528604" y="2530410"/>
                <a:chExt cx="1762631" cy="1482898"/>
              </a:xfrm>
            </p:grpSpPr>
            <p:sp>
              <p:nvSpPr>
                <p:cNvPr id="111" name="Rectangle 110"/>
                <p:cNvSpPr/>
                <p:nvPr/>
              </p:nvSpPr>
              <p:spPr>
                <a:xfrm>
                  <a:off x="-2468977" y="2577506"/>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12" name="Group 111"/>
                <p:cNvGrpSpPr/>
                <p:nvPr/>
              </p:nvGrpSpPr>
              <p:grpSpPr>
                <a:xfrm>
                  <a:off x="-2417028" y="2623672"/>
                  <a:ext cx="1526214" cy="1343469"/>
                  <a:chOff x="757437" y="2519885"/>
                  <a:chExt cx="1987953" cy="1749921"/>
                </a:xfrm>
                <a:solidFill>
                  <a:schemeClr val="bg1">
                    <a:alpha val="15000"/>
                  </a:schemeClr>
                </a:solidFill>
              </p:grpSpPr>
              <p:sp>
                <p:nvSpPr>
                  <p:cNvPr id="114"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5" name="Oval 114"/>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6" name="Oval 115"/>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7" name="Oval 116"/>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8" name="Oval 117"/>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9" name="Oval 118"/>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0"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21" name="Oval 120"/>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2"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3"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4"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5"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26"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13" name="Rectangle 112"/>
                <p:cNvSpPr/>
                <p:nvPr/>
              </p:nvSpPr>
              <p:spPr>
                <a:xfrm>
                  <a:off x="-2528604" y="2530410"/>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TOOLS</a:t>
                  </a:r>
                </a:p>
              </p:txBody>
            </p:sp>
          </p:grpSp>
          <p:grpSp>
            <p:nvGrpSpPr>
              <p:cNvPr id="127" name="Group 126"/>
              <p:cNvGrpSpPr/>
              <p:nvPr/>
            </p:nvGrpSpPr>
            <p:grpSpPr>
              <a:xfrm>
                <a:off x="11735781" y="4859143"/>
                <a:ext cx="1762631" cy="1482898"/>
                <a:chOff x="1003776" y="4859143"/>
                <a:chExt cx="1762631" cy="1482898"/>
              </a:xfrm>
            </p:grpSpPr>
            <p:sp>
              <p:nvSpPr>
                <p:cNvPr id="128" name="Rectangle 127"/>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29" name="Group 128"/>
                <p:cNvGrpSpPr/>
                <p:nvPr/>
              </p:nvGrpSpPr>
              <p:grpSpPr>
                <a:xfrm>
                  <a:off x="1115352" y="4952406"/>
                  <a:ext cx="1526214" cy="1343469"/>
                  <a:chOff x="757437" y="2519885"/>
                  <a:chExt cx="1987953" cy="1749921"/>
                </a:xfrm>
                <a:solidFill>
                  <a:schemeClr val="bg1">
                    <a:alpha val="15000"/>
                  </a:schemeClr>
                </a:solidFill>
              </p:grpSpPr>
              <p:sp>
                <p:nvSpPr>
                  <p:cNvPr id="131"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2" name="Oval 131"/>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3" name="Oval 132"/>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4" name="Oval 133"/>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5" name="Oval 134"/>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6" name="Oval 135"/>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7"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38" name="Oval 137"/>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9"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40"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1"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2"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43"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30" name="Rectangle 129"/>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TOOLS</a:t>
                  </a:r>
                </a:p>
              </p:txBody>
            </p:sp>
          </p:grpSp>
        </p:grpSp>
        <p:sp>
          <p:nvSpPr>
            <p:cNvPr id="144" name="Rectangle 143"/>
            <p:cNvSpPr/>
            <p:nvPr/>
          </p:nvSpPr>
          <p:spPr>
            <a:xfrm>
              <a:off x="10278274" y="1897062"/>
              <a:ext cx="1407758" cy="261610"/>
            </a:xfrm>
            <a:prstGeom prst="rect">
              <a:avLst/>
            </a:prstGeom>
            <a:noFill/>
          </p:spPr>
          <p:txBody>
            <a:bodyPr wrap="square" rtlCol="0">
              <a:spAutoFit/>
            </a:bodyPr>
            <a:lstStyle/>
            <a:p>
              <a:pPr algn="r" defTabSz="913523"/>
              <a:r>
                <a:rPr lang="en-US" sz="1078" b="1" kern="0" dirty="0">
                  <a:gradFill>
                    <a:gsLst>
                      <a:gs pos="11504">
                        <a:srgbClr val="353535"/>
                      </a:gs>
                      <a:gs pos="37168">
                        <a:srgbClr val="353535"/>
                      </a:gs>
                    </a:gsLst>
                    <a:lin ang="5400000" scaled="0"/>
                  </a:gradFill>
                  <a:latin typeface="Segoe UI"/>
                </a:rPr>
                <a:t>Client tools</a:t>
              </a:r>
            </a:p>
          </p:txBody>
        </p:sp>
        <p:grpSp>
          <p:nvGrpSpPr>
            <p:cNvPr id="146" name="Group 145"/>
            <p:cNvGrpSpPr>
              <a:grpSpLocks/>
            </p:cNvGrpSpPr>
            <p:nvPr/>
          </p:nvGrpSpPr>
          <p:grpSpPr>
            <a:xfrm flipH="1">
              <a:off x="9411601" y="3243607"/>
              <a:ext cx="601396" cy="2213574"/>
              <a:chOff x="2814452" y="3508016"/>
              <a:chExt cx="1130321" cy="1626177"/>
            </a:xfrm>
          </p:grpSpPr>
          <p:cxnSp>
            <p:nvCxnSpPr>
              <p:cNvPr id="147" name="Straight Connector 146"/>
              <p:cNvCxnSpPr/>
              <p:nvPr/>
            </p:nvCxnSpPr>
            <p:spPr>
              <a:xfrm flipH="1">
                <a:off x="3371480" y="3508016"/>
                <a:ext cx="0" cy="1626177"/>
              </a:xfrm>
              <a:prstGeom prst="line">
                <a:avLst/>
              </a:prstGeom>
              <a:ln w="38100">
                <a:solidFill>
                  <a:srgbClr val="0017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2814452" y="3522158"/>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a:off x="2814454" y="5119480"/>
                <a:ext cx="546266"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0800000" flipH="1">
                <a:off x="3398509" y="4313515"/>
                <a:ext cx="546264" cy="0"/>
              </a:xfrm>
              <a:prstGeom prst="straightConnector1">
                <a:avLst/>
              </a:prstGeom>
              <a:ln w="38100">
                <a:solidFill>
                  <a:srgbClr val="00175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9740201" y="4031774"/>
              <a:ext cx="1945831" cy="565195"/>
              <a:chOff x="10966981" y="4031774"/>
              <a:chExt cx="1945831" cy="565195"/>
            </a:xfrm>
          </p:grpSpPr>
          <p:sp>
            <p:nvSpPr>
              <p:cNvPr id="152" name="TextBox 151"/>
              <p:cNvSpPr txBox="1"/>
              <p:nvPr/>
            </p:nvSpPr>
            <p:spPr>
              <a:xfrm>
                <a:off x="11868469" y="4031774"/>
                <a:ext cx="1044343" cy="261610"/>
              </a:xfrm>
              <a:prstGeom prst="rect">
                <a:avLst/>
              </a:prstGeom>
              <a:noFill/>
            </p:spPr>
            <p:txBody>
              <a:bodyPr wrap="square" rtlCol="0">
                <a:spAutoFit/>
              </a:bodyPr>
              <a:lstStyle/>
              <a:p>
                <a:pPr algn="r" defTabSz="913523">
                  <a:defRPr/>
                </a:pPr>
                <a:r>
                  <a:rPr lang="en-US" sz="1078" b="1" kern="0" dirty="0">
                    <a:gradFill>
                      <a:gsLst>
                        <a:gs pos="11504">
                          <a:srgbClr val="353535"/>
                        </a:gs>
                        <a:gs pos="37168">
                          <a:srgbClr val="353535"/>
                        </a:gs>
                      </a:gsLst>
                      <a:lin ang="5400000" scaled="0"/>
                    </a:gradFill>
                    <a:latin typeface="Segoe UI"/>
                  </a:rPr>
                  <a:t>Cloud</a:t>
                </a:r>
              </a:p>
            </p:txBody>
          </p:sp>
          <p:sp>
            <p:nvSpPr>
              <p:cNvPr id="153" name="TextBox 152"/>
              <p:cNvSpPr txBox="1"/>
              <p:nvPr/>
            </p:nvSpPr>
            <p:spPr>
              <a:xfrm>
                <a:off x="11718889" y="4335359"/>
                <a:ext cx="1193923" cy="261610"/>
              </a:xfrm>
              <a:prstGeom prst="rect">
                <a:avLst/>
              </a:prstGeom>
              <a:noFill/>
            </p:spPr>
            <p:txBody>
              <a:bodyPr wrap="square" rtlCol="0">
                <a:spAutoFit/>
              </a:bodyPr>
              <a:lstStyle/>
              <a:p>
                <a:pPr algn="r" defTabSz="913523">
                  <a:defRPr/>
                </a:pPr>
                <a:r>
                  <a:rPr lang="en-US" sz="1078" b="1" kern="0" dirty="0">
                    <a:gradFill>
                      <a:gsLst>
                        <a:gs pos="11504">
                          <a:srgbClr val="353535"/>
                        </a:gs>
                        <a:gs pos="37168">
                          <a:srgbClr val="353535"/>
                        </a:gs>
                      </a:gsLst>
                      <a:lin ang="5400000" scaled="0"/>
                    </a:gradFill>
                    <a:latin typeface="Segoe UI"/>
                  </a:rPr>
                  <a:t>On-premises</a:t>
                </a:r>
              </a:p>
            </p:txBody>
          </p:sp>
          <p:cxnSp>
            <p:nvCxnSpPr>
              <p:cNvPr id="154" name="Straight Connector 153"/>
              <p:cNvCxnSpPr/>
              <p:nvPr/>
            </p:nvCxnSpPr>
            <p:spPr>
              <a:xfrm>
                <a:off x="10966981" y="4334531"/>
                <a:ext cx="1920240" cy="0"/>
              </a:xfrm>
              <a:prstGeom prst="line">
                <a:avLst/>
              </a:prstGeom>
              <a:ln w="12700">
                <a:solidFill>
                  <a:schemeClr val="tx1"/>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p:nvGrpSpPr>
        <p:grpSpPr>
          <a:xfrm>
            <a:off x="11068441" y="291652"/>
            <a:ext cx="888706" cy="888706"/>
            <a:chOff x="3440105" y="2254735"/>
            <a:chExt cx="1412358" cy="1412358"/>
          </a:xfrm>
        </p:grpSpPr>
        <p:sp>
          <p:nvSpPr>
            <p:cNvPr id="169" name="Oval 168"/>
            <p:cNvSpPr/>
            <p:nvPr/>
          </p:nvSpPr>
          <p:spPr bwMode="auto">
            <a:xfrm>
              <a:off x="3440105" y="2254735"/>
              <a:ext cx="1412358"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170" name="Group 169"/>
            <p:cNvGrpSpPr/>
            <p:nvPr/>
          </p:nvGrpSpPr>
          <p:grpSpPr>
            <a:xfrm>
              <a:off x="3799868" y="2657362"/>
              <a:ext cx="692832" cy="607105"/>
              <a:chOff x="1227214" y="2470104"/>
              <a:chExt cx="1040050" cy="911361"/>
            </a:xfrm>
          </p:grpSpPr>
          <p:sp>
            <p:nvSpPr>
              <p:cNvPr id="171" name="Freeform 39"/>
              <p:cNvSpPr>
                <a:spLocks/>
              </p:cNvSpPr>
              <p:nvPr/>
            </p:nvSpPr>
            <p:spPr bwMode="auto">
              <a:xfrm>
                <a:off x="1483794" y="2470104"/>
                <a:ext cx="783470" cy="855478"/>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noAutofit/>
              </a:bodyPr>
              <a:lstStyle/>
              <a:p>
                <a:pPr defTabSz="896214">
                  <a:defRPr/>
                </a:pPr>
                <a:endParaRPr lang="en-US" sz="1765" kern="0" dirty="0">
                  <a:solidFill>
                    <a:sysClr val="windowText" lastClr="000000"/>
                  </a:solidFill>
                  <a:latin typeface="Segoe UI"/>
                </a:endParaRPr>
              </a:p>
            </p:txBody>
          </p:sp>
          <p:grpSp>
            <p:nvGrpSpPr>
              <p:cNvPr id="172" name="Group 171"/>
              <p:cNvGrpSpPr/>
              <p:nvPr/>
            </p:nvGrpSpPr>
            <p:grpSpPr>
              <a:xfrm>
                <a:off x="1227214" y="2929560"/>
                <a:ext cx="451905" cy="451905"/>
                <a:chOff x="1208013" y="2916080"/>
                <a:chExt cx="493121" cy="493121"/>
              </a:xfrm>
            </p:grpSpPr>
            <p:sp>
              <p:nvSpPr>
                <p:cNvPr id="173" name="Oval 172"/>
                <p:cNvSpPr/>
                <p:nvPr/>
              </p:nvSpPr>
              <p:spPr>
                <a:xfrm>
                  <a:off x="1208013" y="2916080"/>
                  <a:ext cx="493121" cy="493121"/>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74" name="Freeform: Shape 173"/>
                <p:cNvSpPr/>
                <p:nvPr/>
              </p:nvSpPr>
              <p:spPr bwMode="auto">
                <a:xfrm rot="284808">
                  <a:off x="1302739" y="3041745"/>
                  <a:ext cx="300855" cy="275479"/>
                </a:xfrm>
                <a:custGeom>
                  <a:avLst/>
                  <a:gdLst>
                    <a:gd name="connsiteX0" fmla="*/ 0 w 1847088"/>
                    <a:gd name="connsiteY0" fmla="*/ 1045464 h 1706880"/>
                    <a:gd name="connsiteX1" fmla="*/ 225552 w 1847088"/>
                    <a:gd name="connsiteY1" fmla="*/ 722376 h 1706880"/>
                    <a:gd name="connsiteX2" fmla="*/ 749808 w 1847088"/>
                    <a:gd name="connsiteY2" fmla="*/ 1179576 h 1706880"/>
                    <a:gd name="connsiteX3" fmla="*/ 1539240 w 1847088"/>
                    <a:gd name="connsiteY3" fmla="*/ 0 h 1706880"/>
                    <a:gd name="connsiteX4" fmla="*/ 1847088 w 1847088"/>
                    <a:gd name="connsiteY4" fmla="*/ 210312 h 1706880"/>
                    <a:gd name="connsiteX5" fmla="*/ 816864 w 1847088"/>
                    <a:gd name="connsiteY5" fmla="*/ 1706880 h 1706880"/>
                    <a:gd name="connsiteX6" fmla="*/ 0 w 1847088"/>
                    <a:gd name="connsiteY6" fmla="*/ 1045464 h 1706880"/>
                    <a:gd name="connsiteX0" fmla="*/ 0 w 1909753"/>
                    <a:gd name="connsiteY0" fmla="*/ 1045464 h 1706880"/>
                    <a:gd name="connsiteX1" fmla="*/ 225552 w 1909753"/>
                    <a:gd name="connsiteY1" fmla="*/ 722376 h 1706880"/>
                    <a:gd name="connsiteX2" fmla="*/ 749808 w 1909753"/>
                    <a:gd name="connsiteY2" fmla="*/ 1179576 h 1706880"/>
                    <a:gd name="connsiteX3" fmla="*/ 1539240 w 1909753"/>
                    <a:gd name="connsiteY3" fmla="*/ 0 h 1706880"/>
                    <a:gd name="connsiteX4" fmla="*/ 1909753 w 1909753"/>
                    <a:gd name="connsiteY4" fmla="*/ 252087 h 1706880"/>
                    <a:gd name="connsiteX5" fmla="*/ 816864 w 1909753"/>
                    <a:gd name="connsiteY5" fmla="*/ 1706880 h 1706880"/>
                    <a:gd name="connsiteX6" fmla="*/ 0 w 1909753"/>
                    <a:gd name="connsiteY6" fmla="*/ 1045464 h 1706880"/>
                    <a:gd name="connsiteX0" fmla="*/ 0 w 1909753"/>
                    <a:gd name="connsiteY0" fmla="*/ 1014131 h 1675547"/>
                    <a:gd name="connsiteX1" fmla="*/ 225552 w 1909753"/>
                    <a:gd name="connsiteY1" fmla="*/ 691043 h 1675547"/>
                    <a:gd name="connsiteX2" fmla="*/ 749808 w 1909753"/>
                    <a:gd name="connsiteY2" fmla="*/ 1148243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1014131 h 1675547"/>
                    <a:gd name="connsiteX1" fmla="*/ 225552 w 1909753"/>
                    <a:gd name="connsiteY1" fmla="*/ 691043 h 1675547"/>
                    <a:gd name="connsiteX2" fmla="*/ 802444 w 1909753"/>
                    <a:gd name="connsiteY2" fmla="*/ 1195620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972024 h 1633440"/>
                    <a:gd name="connsiteX1" fmla="*/ 225552 w 1909753"/>
                    <a:gd name="connsiteY1" fmla="*/ 648936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909753"/>
                    <a:gd name="connsiteY0" fmla="*/ 972024 h 1633440"/>
                    <a:gd name="connsiteX1" fmla="*/ 299244 w 1909753"/>
                    <a:gd name="connsiteY1" fmla="*/ 727893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820270"/>
                    <a:gd name="connsiteY0" fmla="*/ 1040452 h 1633440"/>
                    <a:gd name="connsiteX1" fmla="*/ 209761 w 1820270"/>
                    <a:gd name="connsiteY1" fmla="*/ 727893 h 1633440"/>
                    <a:gd name="connsiteX2" fmla="*/ 712961 w 1820270"/>
                    <a:gd name="connsiteY2" fmla="*/ 1153513 h 1633440"/>
                    <a:gd name="connsiteX3" fmla="*/ 1538824 w 1820270"/>
                    <a:gd name="connsiteY3" fmla="*/ 0 h 1633440"/>
                    <a:gd name="connsiteX4" fmla="*/ 1820270 w 1820270"/>
                    <a:gd name="connsiteY4" fmla="*/ 178647 h 1633440"/>
                    <a:gd name="connsiteX5" fmla="*/ 727381 w 1820270"/>
                    <a:gd name="connsiteY5" fmla="*/ 1633440 h 1633440"/>
                    <a:gd name="connsiteX6" fmla="*/ 0 w 1820270"/>
                    <a:gd name="connsiteY6" fmla="*/ 1040452 h 1633440"/>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811604 w 1820270"/>
                    <a:gd name="connsiteY5" fmla="*/ 1628175 h 1628175"/>
                    <a:gd name="connsiteX6" fmla="*/ 0 w 1820270"/>
                    <a:gd name="connsiteY6" fmla="*/ 1040452 h 1628175"/>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785288 w 1820270"/>
                    <a:gd name="connsiteY5" fmla="*/ 1628175 h 1628175"/>
                    <a:gd name="connsiteX6" fmla="*/ 0 w 1820270"/>
                    <a:gd name="connsiteY6" fmla="*/ 1040452 h 1628175"/>
                    <a:gd name="connsiteX0" fmla="*/ 0 w 1778159"/>
                    <a:gd name="connsiteY0" fmla="*/ 1040452 h 1628175"/>
                    <a:gd name="connsiteX1" fmla="*/ 167650 w 1778159"/>
                    <a:gd name="connsiteY1" fmla="*/ 727893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 name="connsiteX0" fmla="*/ 0 w 1778159"/>
                    <a:gd name="connsiteY0" fmla="*/ 1040452 h 1628175"/>
                    <a:gd name="connsiteX1" fmla="*/ 172912 w 1778159"/>
                    <a:gd name="connsiteY1" fmla="*/ 764739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159" h="1628175">
                      <a:moveTo>
                        <a:pt x="0" y="1040452"/>
                      </a:moveTo>
                      <a:lnTo>
                        <a:pt x="172912" y="764739"/>
                      </a:lnTo>
                      <a:lnTo>
                        <a:pt x="670850" y="1153513"/>
                      </a:lnTo>
                      <a:lnTo>
                        <a:pt x="1496713" y="0"/>
                      </a:lnTo>
                      <a:lnTo>
                        <a:pt x="1778159" y="178647"/>
                      </a:lnTo>
                      <a:lnTo>
                        <a:pt x="743177" y="1628175"/>
                      </a:lnTo>
                      <a:lnTo>
                        <a:pt x="0" y="104045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2542800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8993" y="1588330"/>
            <a:ext cx="8204857" cy="4853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Semilight"/>
            </a:endParaRPr>
          </a:p>
        </p:txBody>
      </p:sp>
      <p:sp>
        <p:nvSpPr>
          <p:cNvPr id="2" name="Title 1"/>
          <p:cNvSpPr>
            <a:spLocks noGrp="1"/>
          </p:cNvSpPr>
          <p:nvPr>
            <p:ph type="title"/>
          </p:nvPr>
        </p:nvSpPr>
        <p:spPr/>
        <p:txBody>
          <a:bodyPr/>
          <a:lstStyle/>
          <a:p>
            <a:r>
              <a:rPr lang="en-US" dirty="0"/>
              <a:t>Platform-as-a-service solution</a:t>
            </a:r>
            <a:br>
              <a:rPr lang="en-US" dirty="0"/>
            </a:br>
            <a:r>
              <a:rPr lang="en-US" sz="3137" dirty="0">
                <a:gradFill>
                  <a:gsLst>
                    <a:gs pos="1250">
                      <a:schemeClr val="tx2"/>
                    </a:gs>
                    <a:gs pos="100000">
                      <a:schemeClr val="tx2"/>
                    </a:gs>
                  </a:gsLst>
                  <a:lin ang="5400000" scaled="0"/>
                </a:gradFill>
              </a:rPr>
              <a:t>All the benefits of the cloud in your analytics engine</a:t>
            </a:r>
            <a:endParaRPr lang="en-US" dirty="0">
              <a:gradFill>
                <a:gsLst>
                  <a:gs pos="1250">
                    <a:schemeClr val="tx2"/>
                  </a:gs>
                  <a:gs pos="100000">
                    <a:schemeClr val="tx2"/>
                  </a:gs>
                </a:gsLst>
                <a:lin ang="5400000" scaled="0"/>
              </a:gradFill>
            </a:endParaRPr>
          </a:p>
        </p:txBody>
      </p:sp>
      <p:grpSp>
        <p:nvGrpSpPr>
          <p:cNvPr id="11" name="Group 10"/>
          <p:cNvGrpSpPr/>
          <p:nvPr/>
        </p:nvGrpSpPr>
        <p:grpSpPr>
          <a:xfrm>
            <a:off x="448213" y="1725793"/>
            <a:ext cx="8023312" cy="4616589"/>
            <a:chOff x="235481" y="2711143"/>
            <a:chExt cx="6863263" cy="6875611"/>
          </a:xfrm>
          <a:solidFill>
            <a:schemeClr val="accent6"/>
          </a:solidFill>
        </p:grpSpPr>
        <p:sp>
          <p:nvSpPr>
            <p:cNvPr id="7" name="Rectangle 6"/>
            <p:cNvSpPr/>
            <p:nvPr/>
          </p:nvSpPr>
          <p:spPr>
            <a:xfrm>
              <a:off x="235481" y="2711143"/>
              <a:ext cx="3412328" cy="340442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t"/>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Get started quickly</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Spin up a new server in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seconds without managing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the infrastructure</a:t>
              </a:r>
            </a:p>
          </p:txBody>
        </p:sp>
        <p:sp>
          <p:nvSpPr>
            <p:cNvPr id="8" name="Rectangle 7"/>
            <p:cNvSpPr/>
            <p:nvPr/>
          </p:nvSpPr>
          <p:spPr>
            <a:xfrm>
              <a:off x="3686416" y="2711143"/>
              <a:ext cx="3412328" cy="340442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t"/>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Provide secured access</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From virtually anywhere</a:t>
              </a:r>
            </a:p>
          </p:txBody>
        </p:sp>
        <p:sp>
          <p:nvSpPr>
            <p:cNvPr id="9" name="Rectangle 8"/>
            <p:cNvSpPr/>
            <p:nvPr/>
          </p:nvSpPr>
          <p:spPr>
            <a:xfrm>
              <a:off x="235481" y="6182326"/>
              <a:ext cx="3412328" cy="340442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b"/>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Access data </a:t>
              </a:r>
              <a:b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b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when you need it</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99.9% availability</a:t>
              </a:r>
            </a:p>
          </p:txBody>
        </p:sp>
        <p:sp>
          <p:nvSpPr>
            <p:cNvPr id="10" name="Rectangle 9"/>
            <p:cNvSpPr/>
            <p:nvPr/>
          </p:nvSpPr>
          <p:spPr>
            <a:xfrm>
              <a:off x="3686416" y="6182326"/>
              <a:ext cx="3412328" cy="340442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274281" bIns="274281" rtlCol="0" anchor="b"/>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Scale up, down,</a:t>
              </a:r>
              <a:b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b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and pause</a:t>
              </a:r>
            </a:p>
            <a:p>
              <a:pPr defTabSz="914225">
                <a:lnSpc>
                  <a:spcPct val="90000"/>
                </a:lnSpc>
                <a:spcBef>
                  <a:spcPts val="196"/>
                </a:spcBef>
                <a:spcAft>
                  <a:spcPts val="600"/>
                </a:spcAft>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Only pay for what you need</a:t>
              </a:r>
            </a:p>
          </p:txBody>
        </p:sp>
      </p:grpSp>
      <p:sp>
        <p:nvSpPr>
          <p:cNvPr id="18" name="Content Placeholder 4"/>
          <p:cNvSpPr txBox="1">
            <a:spLocks/>
          </p:cNvSpPr>
          <p:nvPr/>
        </p:nvSpPr>
        <p:spPr>
          <a:xfrm>
            <a:off x="8695632" y="1725794"/>
            <a:ext cx="3227129" cy="1705339"/>
          </a:xfrm>
          <a:prstGeom prst="rect">
            <a:avLst/>
          </a:prstGeom>
        </p:spPr>
        <p:txBody>
          <a:bodyPr vert="horz" wrap="square" lIns="146284" tIns="91427" rIns="146284" bIns="91427" rtlCol="0" anchor="ctr" anchorCtr="0">
            <a:spAutoFit/>
          </a:bodyPr>
          <a:lstStyle>
            <a:defPPr>
              <a:defRPr lang="en-US"/>
            </a:defPPr>
            <a:lvl1pPr marL="228600" marR="0" indent="-228600" fontAlgn="auto">
              <a:lnSpc>
                <a:spcPct val="90000"/>
              </a:lnSpc>
              <a:spcBef>
                <a:spcPts val="12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367">
              <a:spcBef>
                <a:spcPts val="1176"/>
              </a:spcBef>
              <a:buNone/>
            </a:pPr>
            <a:r>
              <a:rPr lang="en-US" sz="2745" dirty="0">
                <a:gradFill>
                  <a:gsLst>
                    <a:gs pos="1250">
                      <a:srgbClr val="353535"/>
                    </a:gs>
                    <a:gs pos="100000">
                      <a:srgbClr val="353535"/>
                    </a:gs>
                  </a:gsLst>
                  <a:lin ang="5400000" scaled="0"/>
                </a:gradFill>
                <a:latin typeface="Segoe UI Semilight"/>
              </a:rPr>
              <a:t>Rely on Microsoft’s experience running trusted enterprise cloud services</a:t>
            </a:r>
          </a:p>
        </p:txBody>
      </p:sp>
      <p:grpSp>
        <p:nvGrpSpPr>
          <p:cNvPr id="29" name="Group 28"/>
          <p:cNvGrpSpPr>
            <a:grpSpLocks noChangeAspect="1"/>
          </p:cNvGrpSpPr>
          <p:nvPr/>
        </p:nvGrpSpPr>
        <p:grpSpPr>
          <a:xfrm>
            <a:off x="2846304" y="2801503"/>
            <a:ext cx="3227129" cy="1908523"/>
            <a:chOff x="4661589" y="1873556"/>
            <a:chExt cx="3610696" cy="2135366"/>
          </a:xfrm>
        </p:grpSpPr>
        <p:sp>
          <p:nvSpPr>
            <p:cNvPr id="30" name="Freeform 266">
              <a:extLst/>
            </p:cNvPr>
            <p:cNvSpPr>
              <a:spLocks noChangeAspect="1"/>
            </p:cNvSpPr>
            <p:nvPr/>
          </p:nvSpPr>
          <p:spPr bwMode="black">
            <a:xfrm>
              <a:off x="4661589" y="1873556"/>
              <a:ext cx="3610696" cy="213536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w="19050">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31" name="TextBox 30">
              <a:extLst/>
            </p:cNvPr>
            <p:cNvSpPr txBox="1"/>
            <p:nvPr/>
          </p:nvSpPr>
          <p:spPr>
            <a:xfrm>
              <a:off x="5363444" y="3600964"/>
              <a:ext cx="2206985" cy="337589"/>
            </a:xfrm>
            <a:prstGeom prst="rect">
              <a:avLst/>
            </a:prstGeom>
            <a:noFill/>
          </p:spPr>
          <p:txBody>
            <a:bodyPr wrap="none" rtlCol="0">
              <a:spAutoFit/>
            </a:bodyPr>
            <a:lstStyle/>
            <a:p>
              <a:pPr algn="ctr" defTabSz="914225">
                <a:defRPr/>
              </a:pPr>
              <a:r>
                <a:rPr lang="en-US" sz="1372" kern="0" dirty="0">
                  <a:solidFill>
                    <a:srgbClr val="0070C0"/>
                  </a:solidFill>
                  <a:latin typeface="Segoe UI" panose="020B0502040204020203" pitchFamily="34" charset="0"/>
                  <a:cs typeface="Segoe UI" panose="020B0502040204020203" pitchFamily="34" charset="0"/>
                </a:rPr>
                <a:t>Azure Analysis Services</a:t>
              </a:r>
            </a:p>
          </p:txBody>
        </p:sp>
        <p:pic>
          <p:nvPicPr>
            <p:cNvPr id="36" name="Picture 35">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5922966" y="2582862"/>
              <a:ext cx="1087942" cy="850025"/>
            </a:xfrm>
            <a:prstGeom prst="rect">
              <a:avLst/>
            </a:prstGeom>
          </p:spPr>
        </p:pic>
      </p:grpSp>
      <p:grpSp>
        <p:nvGrpSpPr>
          <p:cNvPr id="19" name="Group 18"/>
          <p:cNvGrpSpPr/>
          <p:nvPr/>
        </p:nvGrpSpPr>
        <p:grpSpPr>
          <a:xfrm>
            <a:off x="11071158" y="294937"/>
            <a:ext cx="887461" cy="887461"/>
            <a:chOff x="6531484" y="2254735"/>
            <a:chExt cx="1412358" cy="1412358"/>
          </a:xfrm>
        </p:grpSpPr>
        <p:sp>
          <p:nvSpPr>
            <p:cNvPr id="20" name="Oval 19"/>
            <p:cNvSpPr/>
            <p:nvPr/>
          </p:nvSpPr>
          <p:spPr bwMode="auto">
            <a:xfrm>
              <a:off x="6531484" y="2254735"/>
              <a:ext cx="1412358"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21" name="Freeform 5"/>
            <p:cNvSpPr>
              <a:spLocks noChangeAspect="1" noEditPoints="1"/>
            </p:cNvSpPr>
            <p:nvPr/>
          </p:nvSpPr>
          <p:spPr bwMode="black">
            <a:xfrm>
              <a:off x="6803430" y="2649823"/>
              <a:ext cx="809023" cy="503295"/>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lumMod val="50000"/>
              </a:schemeClr>
            </a:solidFill>
            <a:ln>
              <a:solidFill>
                <a:schemeClr val="bg2"/>
              </a:solidFill>
            </a:ln>
          </p:spPr>
          <p:txBody>
            <a:bodyPr vert="horz" wrap="square" lIns="47442" tIns="23721" rIns="47442" bIns="23721" numCol="1" anchor="t" anchorCtr="0" compatLnSpc="1">
              <a:prstTxWarp prst="textNoShape">
                <a:avLst/>
              </a:prstTxWarp>
            </a:bodyPr>
            <a:lstStyle/>
            <a:p>
              <a:pPr defTabSz="483878">
                <a:defRPr/>
              </a:pPr>
              <a:endParaRPr lang="en-US" sz="934" kern="0" dirty="0">
                <a:solidFill>
                  <a:srgbClr val="505050"/>
                </a:solidFill>
                <a:latin typeface="Segoe UI"/>
              </a:endParaRPr>
            </a:p>
          </p:txBody>
        </p:sp>
      </p:grpSp>
    </p:spTree>
    <p:extLst>
      <p:ext uri="{BB962C8B-B14F-4D97-AF65-F5344CB8AC3E}">
        <p14:creationId xmlns:p14="http://schemas.microsoft.com/office/powerpoint/2010/main" val="26809313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125"/>
          <p:cNvSpPr txBox="1"/>
          <p:nvPr/>
        </p:nvSpPr>
        <p:spPr>
          <a:xfrm>
            <a:off x="356946" y="6531610"/>
            <a:ext cx="11287341" cy="271554"/>
          </a:xfrm>
          <a:prstGeom prst="rect">
            <a:avLst/>
          </a:prstGeom>
          <a:noFill/>
        </p:spPr>
        <p:txBody>
          <a:bodyPr wrap="square" lIns="0" tIns="0" rIns="0" bIns="0" rtlCol="0">
            <a:spAutoFit/>
          </a:bodyPr>
          <a:lstStyle/>
          <a:p>
            <a:pPr defTabSz="914225">
              <a:lnSpc>
                <a:spcPct val="90000"/>
              </a:lnSpc>
              <a:spcAft>
                <a:spcPts val="600"/>
              </a:spcAft>
              <a:defRPr/>
            </a:pPr>
            <a:r>
              <a:rPr lang="en-US" sz="1961" b="1" kern="0" dirty="0">
                <a:gradFill>
                  <a:gsLst>
                    <a:gs pos="2917">
                      <a:srgbClr val="2C2C2C"/>
                    </a:gs>
                    <a:gs pos="30000">
                      <a:srgbClr val="2C2C2C"/>
                    </a:gs>
                  </a:gsLst>
                  <a:lin ang="5400000" scaled="0"/>
                </a:gradFill>
                <a:latin typeface="Segoe UI"/>
              </a:rPr>
              <a:t>Note: </a:t>
            </a:r>
            <a:r>
              <a:rPr lang="en-US" sz="1961" kern="0" dirty="0">
                <a:gradFill>
                  <a:gsLst>
                    <a:gs pos="2917">
                      <a:srgbClr val="2C2C2C"/>
                    </a:gs>
                    <a:gs pos="30000">
                      <a:srgbClr val="2C2C2C"/>
                    </a:gs>
                  </a:gsLst>
                  <a:lin ang="5400000" scaled="0"/>
                </a:gradFill>
                <a:latin typeface="Segoe UI"/>
              </a:rPr>
              <a:t>For the latest pricing go to</a:t>
            </a:r>
            <a:r>
              <a:rPr lang="en-US" sz="1961" b="1" kern="0" dirty="0">
                <a:gradFill>
                  <a:gsLst>
                    <a:gs pos="2917">
                      <a:srgbClr val="2C2C2C"/>
                    </a:gs>
                    <a:gs pos="30000">
                      <a:srgbClr val="2C2C2C"/>
                    </a:gs>
                  </a:gsLst>
                  <a:lin ang="5400000" scaled="0"/>
                </a:gradFill>
                <a:latin typeface="Segoe UI"/>
              </a:rPr>
              <a:t> </a:t>
            </a:r>
            <a:r>
              <a:rPr lang="en-US" sz="1961" kern="0" dirty="0">
                <a:gradFill>
                  <a:gsLst>
                    <a:gs pos="2917">
                      <a:srgbClr val="2C2C2C"/>
                    </a:gs>
                    <a:gs pos="30000">
                      <a:srgbClr val="2C2C2C"/>
                    </a:gs>
                  </a:gsLst>
                  <a:lin ang="5400000" scaled="0"/>
                </a:gradFill>
                <a:latin typeface="Segoe UI"/>
                <a:hlinkClick r:id="rId3"/>
              </a:rPr>
              <a:t>https://azure.microsoft.com/en-us/pricing/details/analysis-services/</a:t>
            </a:r>
            <a:r>
              <a:rPr lang="en-US" sz="1961" kern="0" dirty="0">
                <a:gradFill>
                  <a:gsLst>
                    <a:gs pos="2917">
                      <a:srgbClr val="2C2C2C"/>
                    </a:gs>
                    <a:gs pos="30000">
                      <a:srgbClr val="2C2C2C"/>
                    </a:gs>
                  </a:gsLst>
                  <a:lin ang="5400000" scaled="0"/>
                </a:gradFill>
                <a:latin typeface="Segoe UI"/>
              </a:rPr>
              <a:t> </a:t>
            </a:r>
          </a:p>
        </p:txBody>
      </p:sp>
      <p:cxnSp>
        <p:nvCxnSpPr>
          <p:cNvPr id="13" name="Straight Connector 12"/>
          <p:cNvCxnSpPr>
            <a:cxnSpLocks/>
          </p:cNvCxnSpPr>
          <p:nvPr/>
        </p:nvCxnSpPr>
        <p:spPr>
          <a:xfrm>
            <a:off x="1927625" y="1573316"/>
            <a:ext cx="2722231" cy="7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32"/>
          <p:cNvGrpSpPr>
            <a:grpSpLocks noChangeAspect="1"/>
          </p:cNvGrpSpPr>
          <p:nvPr/>
        </p:nvGrpSpPr>
        <p:grpSpPr>
          <a:xfrm>
            <a:off x="9769806" y="1567041"/>
            <a:ext cx="2389338" cy="3943960"/>
            <a:chOff x="8961075" y="2017880"/>
            <a:chExt cx="2893702" cy="3944520"/>
          </a:xfrm>
        </p:grpSpPr>
        <p:sp>
          <p:nvSpPr>
            <p:cNvPr id="5" name="Rectangle 4"/>
            <p:cNvSpPr/>
            <p:nvPr/>
          </p:nvSpPr>
          <p:spPr>
            <a:xfrm>
              <a:off x="8961075" y="2017880"/>
              <a:ext cx="2737257" cy="45108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S4</a:t>
              </a:r>
              <a:r>
                <a:rPr lang="en-US" sz="1600" dirty="0">
                  <a:solidFill>
                    <a:srgbClr val="FFFFFF"/>
                  </a:solidFill>
                  <a:latin typeface="Segoe UI"/>
                </a:rPr>
                <a:t> Standard</a:t>
              </a:r>
            </a:p>
          </p:txBody>
        </p:sp>
        <p:sp>
          <p:nvSpPr>
            <p:cNvPr id="54" name="TextBox 53"/>
            <p:cNvSpPr txBox="1"/>
            <p:nvPr/>
          </p:nvSpPr>
          <p:spPr>
            <a:xfrm>
              <a:off x="9359153" y="4358636"/>
              <a:ext cx="2353944" cy="343492"/>
            </a:xfrm>
            <a:prstGeom prst="rect">
              <a:avLst/>
            </a:prstGeom>
            <a:noFill/>
          </p:spPr>
          <p:txBody>
            <a:bodyPr wrap="square" rtlCol="0">
              <a:spAutoFit/>
            </a:bodyPr>
            <a:lstStyle/>
            <a:p>
              <a:pPr defTabSz="914225">
                <a:defRPr/>
              </a:pPr>
              <a:endParaRPr lang="en-US" sz="1600" dirty="0">
                <a:solidFill>
                  <a:srgbClr val="2C2C2C"/>
                </a:solidFill>
                <a:latin typeface="Segoe UI"/>
              </a:endParaRPr>
            </a:p>
          </p:txBody>
        </p:sp>
        <p:grpSp>
          <p:nvGrpSpPr>
            <p:cNvPr id="113" name="Group 112"/>
            <p:cNvGrpSpPr/>
            <p:nvPr/>
          </p:nvGrpSpPr>
          <p:grpSpPr>
            <a:xfrm>
              <a:off x="8961075" y="2494019"/>
              <a:ext cx="2893702" cy="3468381"/>
              <a:chOff x="3267640" y="2480659"/>
              <a:chExt cx="2893702" cy="3468381"/>
            </a:xfrm>
          </p:grpSpPr>
          <p:sp>
            <p:nvSpPr>
              <p:cNvPr id="114" name="Rectangle 113"/>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115" name="TextBox 114"/>
              <p:cNvSpPr txBox="1"/>
              <p:nvPr/>
            </p:nvSpPr>
            <p:spPr>
              <a:xfrm>
                <a:off x="3299161" y="2646455"/>
                <a:ext cx="2743199" cy="280718"/>
              </a:xfrm>
              <a:prstGeom prst="rect">
                <a:avLst/>
              </a:prstGeom>
              <a:noFill/>
            </p:spPr>
            <p:txBody>
              <a:bodyPr wrap="square" rtlCol="0">
                <a:spAutoFit/>
              </a:bodyPr>
              <a:lstStyle/>
              <a:p>
                <a:pPr defTabSz="914225">
                  <a:defRPr/>
                </a:pPr>
                <a:r>
                  <a:rPr lang="en-US" sz="1200" b="1" dirty="0">
                    <a:solidFill>
                      <a:srgbClr val="FFFFFF"/>
                    </a:solidFill>
                    <a:latin typeface="Segoe UI"/>
                  </a:rPr>
                  <a:t>400</a:t>
                </a:r>
                <a:r>
                  <a:rPr lang="en-US" sz="1200" dirty="0">
                    <a:solidFill>
                      <a:srgbClr val="FFFFFF"/>
                    </a:solidFill>
                    <a:latin typeface="Segoe UI"/>
                  </a:rPr>
                  <a:t> Query Processing Units</a:t>
                </a:r>
              </a:p>
            </p:txBody>
          </p:sp>
          <p:sp>
            <p:nvSpPr>
              <p:cNvPr id="116" name="TextBox 115"/>
              <p:cNvSpPr txBox="1"/>
              <p:nvPr/>
            </p:nvSpPr>
            <p:spPr>
              <a:xfrm>
                <a:off x="3343452" y="3265590"/>
                <a:ext cx="2743199" cy="312073"/>
              </a:xfrm>
              <a:prstGeom prst="rect">
                <a:avLst/>
              </a:prstGeom>
              <a:noFill/>
            </p:spPr>
            <p:txBody>
              <a:bodyPr wrap="square" rtlCol="0">
                <a:spAutoFit/>
              </a:bodyPr>
              <a:lstStyle/>
              <a:p>
                <a:pPr defTabSz="914225">
                  <a:defRPr/>
                </a:pPr>
                <a:r>
                  <a:rPr lang="en-US" sz="1400" b="1" dirty="0">
                    <a:solidFill>
                      <a:srgbClr val="FFFFFF"/>
                    </a:solidFill>
                    <a:latin typeface="Segoe UI"/>
                  </a:rPr>
                  <a:t>Up to 100 GB </a:t>
                </a:r>
                <a:r>
                  <a:rPr lang="en-US" sz="1400" dirty="0">
                    <a:solidFill>
                      <a:srgbClr val="FFFFFF"/>
                    </a:solidFill>
                    <a:latin typeface="Segoe UI"/>
                  </a:rPr>
                  <a:t>Cache</a:t>
                </a:r>
              </a:p>
            </p:txBody>
          </p:sp>
          <p:sp>
            <p:nvSpPr>
              <p:cNvPr id="117" name="TextBox 116"/>
              <p:cNvSpPr txBox="1"/>
              <p:nvPr/>
            </p:nvSpPr>
            <p:spPr>
              <a:xfrm>
                <a:off x="3733581" y="388472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19" name="TextBox 118"/>
              <p:cNvSpPr txBox="1"/>
              <p:nvPr/>
            </p:nvSpPr>
            <p:spPr>
              <a:xfrm>
                <a:off x="3748343" y="4528243"/>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20" name="TextBox 119"/>
              <p:cNvSpPr txBox="1"/>
              <p:nvPr/>
            </p:nvSpPr>
            <p:spPr>
              <a:xfrm>
                <a:off x="3807398" y="5147377"/>
                <a:ext cx="2353944"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52" name="Straight Connector 151"/>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6" name="Title 1"/>
          <p:cNvSpPr>
            <a:spLocks noGrp="1"/>
          </p:cNvSpPr>
          <p:nvPr>
            <p:ph type="title"/>
          </p:nvPr>
        </p:nvSpPr>
        <p:spPr>
          <a:xfrm>
            <a:off x="346675" y="289958"/>
            <a:ext cx="11654187" cy="720178"/>
          </a:xfrm>
        </p:spPr>
        <p:txBody>
          <a:bodyPr anchor="t">
            <a:normAutofit fontScale="90000"/>
          </a:bodyPr>
          <a:lstStyle/>
          <a:p>
            <a:r>
              <a:rPr lang="en-US" dirty="0"/>
              <a:t>Azure Analysis Service tiers</a:t>
            </a:r>
            <a:br>
              <a:rPr lang="en-US" sz="2800" dirty="0"/>
            </a:br>
            <a:r>
              <a:rPr lang="en-US" sz="2800" dirty="0">
                <a:solidFill>
                  <a:schemeClr val="accent1"/>
                </a:solidFill>
              </a:rPr>
              <a:t>Select tier based on your needs</a:t>
            </a:r>
          </a:p>
        </p:txBody>
      </p:sp>
      <p:grpSp>
        <p:nvGrpSpPr>
          <p:cNvPr id="30" name="Group 29"/>
          <p:cNvGrpSpPr/>
          <p:nvPr/>
        </p:nvGrpSpPr>
        <p:grpSpPr>
          <a:xfrm>
            <a:off x="154479" y="1549140"/>
            <a:ext cx="2260756" cy="3957327"/>
            <a:chOff x="476960" y="2011768"/>
            <a:chExt cx="2826347" cy="3957889"/>
          </a:xfrm>
        </p:grpSpPr>
        <p:sp>
          <p:nvSpPr>
            <p:cNvPr id="45" name="Rectangle 44"/>
            <p:cNvSpPr/>
            <p:nvPr/>
          </p:nvSpPr>
          <p:spPr>
            <a:xfrm>
              <a:off x="476960" y="2011768"/>
              <a:ext cx="2743200" cy="457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D1 </a:t>
              </a:r>
              <a:r>
                <a:rPr lang="en-US" sz="1600" dirty="0">
                  <a:solidFill>
                    <a:srgbClr val="FFFFFF"/>
                  </a:solidFill>
                  <a:latin typeface="Segoe UI"/>
                </a:rPr>
                <a:t>Developer</a:t>
              </a:r>
              <a:r>
                <a:rPr lang="en-US" sz="1600" b="1" dirty="0">
                  <a:solidFill>
                    <a:srgbClr val="FFFFFF"/>
                  </a:solidFill>
                  <a:latin typeface="Segoe UI"/>
                </a:rPr>
                <a:t> </a:t>
              </a:r>
              <a:endParaRPr lang="en-US" sz="1600" dirty="0">
                <a:solidFill>
                  <a:srgbClr val="FFFFFF"/>
                </a:solidFill>
                <a:latin typeface="Segoe UI"/>
              </a:endParaRPr>
            </a:p>
          </p:txBody>
        </p:sp>
        <p:grpSp>
          <p:nvGrpSpPr>
            <p:cNvPr id="25" name="Group 24"/>
            <p:cNvGrpSpPr/>
            <p:nvPr/>
          </p:nvGrpSpPr>
          <p:grpSpPr>
            <a:xfrm>
              <a:off x="476960" y="2496312"/>
              <a:ext cx="2826347" cy="3473345"/>
              <a:chOff x="476960" y="2470254"/>
              <a:chExt cx="2826347" cy="3473345"/>
            </a:xfrm>
          </p:grpSpPr>
          <p:sp>
            <p:nvSpPr>
              <p:cNvPr id="46" name="Rectangle 45"/>
              <p:cNvSpPr/>
              <p:nvPr/>
            </p:nvSpPr>
            <p:spPr>
              <a:xfrm>
                <a:off x="476960" y="2470254"/>
                <a:ext cx="2743200" cy="34733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67" name="TextBox 66"/>
              <p:cNvSpPr txBox="1"/>
              <p:nvPr/>
            </p:nvSpPr>
            <p:spPr>
              <a:xfrm>
                <a:off x="529628" y="2636050"/>
                <a:ext cx="2743199" cy="280718"/>
              </a:xfrm>
              <a:prstGeom prst="rect">
                <a:avLst/>
              </a:prstGeom>
              <a:noFill/>
            </p:spPr>
            <p:txBody>
              <a:bodyPr wrap="square" rtlCol="0">
                <a:spAutoFit/>
              </a:bodyPr>
              <a:lstStyle/>
              <a:p>
                <a:pPr defTabSz="914225">
                  <a:defRPr/>
                </a:pPr>
                <a:r>
                  <a:rPr lang="en-US" sz="1200" b="1" dirty="0">
                    <a:solidFill>
                      <a:srgbClr val="FFFFFF"/>
                    </a:solidFill>
                    <a:latin typeface="Segoe UI"/>
                  </a:rPr>
                  <a:t>20</a:t>
                </a:r>
                <a:r>
                  <a:rPr lang="en-US" sz="1200" dirty="0">
                    <a:solidFill>
                      <a:srgbClr val="FFFFFF"/>
                    </a:solidFill>
                    <a:latin typeface="Segoe UI"/>
                  </a:rPr>
                  <a:t> Query Processing Units</a:t>
                </a:r>
              </a:p>
            </p:txBody>
          </p:sp>
          <p:sp>
            <p:nvSpPr>
              <p:cNvPr id="68" name="TextBox 67"/>
              <p:cNvSpPr txBox="1"/>
              <p:nvPr/>
            </p:nvSpPr>
            <p:spPr>
              <a:xfrm>
                <a:off x="560108" y="3266235"/>
                <a:ext cx="2743199" cy="312073"/>
              </a:xfrm>
              <a:prstGeom prst="rect">
                <a:avLst/>
              </a:prstGeom>
              <a:noFill/>
            </p:spPr>
            <p:txBody>
              <a:bodyPr wrap="square" rtlCol="0">
                <a:spAutoFit/>
              </a:bodyPr>
              <a:lstStyle/>
              <a:p>
                <a:pPr defTabSz="914225">
                  <a:defRPr/>
                </a:pPr>
                <a:r>
                  <a:rPr lang="en-US" sz="1400" b="1" dirty="0">
                    <a:solidFill>
                      <a:srgbClr val="FFFFFF"/>
                    </a:solidFill>
                    <a:latin typeface="Segoe UI"/>
                  </a:rPr>
                  <a:t>Up to 3 GB </a:t>
                </a:r>
                <a:r>
                  <a:rPr lang="en-US" sz="1400" dirty="0">
                    <a:solidFill>
                      <a:srgbClr val="FFFFFF"/>
                    </a:solidFill>
                    <a:latin typeface="Segoe UI"/>
                  </a:rPr>
                  <a:t>Cache</a:t>
                </a:r>
              </a:p>
            </p:txBody>
          </p:sp>
          <p:sp>
            <p:nvSpPr>
              <p:cNvPr id="69" name="TextBox 68"/>
              <p:cNvSpPr txBox="1"/>
              <p:nvPr/>
            </p:nvSpPr>
            <p:spPr>
              <a:xfrm>
                <a:off x="1056044" y="3823268"/>
                <a:ext cx="1985546" cy="531812"/>
              </a:xfrm>
              <a:prstGeom prst="rect">
                <a:avLst/>
              </a:prstGeom>
              <a:noFill/>
            </p:spPr>
            <p:txBody>
              <a:bodyPr wrap="square" rtlCol="0">
                <a:spAutoFit/>
              </a:bodyPr>
              <a:lstStyle/>
              <a:p>
                <a:pPr defTabSz="914225">
                  <a:defRPr/>
                </a:pPr>
                <a:r>
                  <a:rPr lang="en-US" sz="1400" dirty="0">
                    <a:solidFill>
                      <a:srgbClr val="FFFFFF"/>
                    </a:solidFill>
                    <a:latin typeface="Segoe UI"/>
                  </a:rPr>
                  <a:t>Shared infrastructure</a:t>
                </a:r>
              </a:p>
            </p:txBody>
          </p:sp>
          <p:sp>
            <p:nvSpPr>
              <p:cNvPr id="70" name="TextBox 69"/>
              <p:cNvSpPr txBox="1"/>
              <p:nvPr/>
            </p:nvSpPr>
            <p:spPr>
              <a:xfrm>
                <a:off x="1086524" y="4526604"/>
                <a:ext cx="1732815"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cxnSp>
            <p:nvCxnSpPr>
              <p:cNvPr id="95" name="Straight Connector 94"/>
              <p:cNvCxnSpPr/>
              <p:nvPr/>
            </p:nvCxnSpPr>
            <p:spPr>
              <a:xfrm>
                <a:off x="516179"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16179"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16179"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7" name="Straight Connector 156"/>
            <p:cNvCxnSpPr/>
            <p:nvPr/>
          </p:nvCxnSpPr>
          <p:spPr>
            <a:xfrm>
              <a:off x="497542" y="503828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75705" y="5175804"/>
              <a:ext cx="2116231" cy="531812"/>
            </a:xfrm>
            <a:prstGeom prst="rect">
              <a:avLst/>
            </a:prstGeom>
            <a:noFill/>
          </p:spPr>
          <p:txBody>
            <a:bodyPr wrap="square" rtlCol="0">
              <a:spAutoFit/>
            </a:bodyPr>
            <a:lstStyle/>
            <a:p>
              <a:pPr defTabSz="914225">
                <a:defRPr/>
              </a:pPr>
              <a:r>
                <a:rPr lang="en-US" sz="1400" i="1" dirty="0">
                  <a:solidFill>
                    <a:srgbClr val="FFFFFF"/>
                  </a:solidFill>
                  <a:latin typeface="Segoe UI"/>
                </a:rPr>
                <a:t>For test and development only</a:t>
              </a:r>
            </a:p>
          </p:txBody>
        </p:sp>
      </p:grpSp>
      <p:pic>
        <p:nvPicPr>
          <p:cNvPr id="77" name="Picture 76"/>
          <p:cNvPicPr>
            <a:picLocks noChangeAspect="1"/>
          </p:cNvPicPr>
          <p:nvPr/>
        </p:nvPicPr>
        <p:blipFill>
          <a:blip r:embed="rId4"/>
          <a:stretch>
            <a:fillRect/>
          </a:stretch>
        </p:blipFill>
        <p:spPr>
          <a:xfrm>
            <a:off x="252418" y="3407229"/>
            <a:ext cx="365708" cy="365708"/>
          </a:xfrm>
          <a:prstGeom prst="rect">
            <a:avLst/>
          </a:prstGeom>
        </p:spPr>
      </p:pic>
      <p:pic>
        <p:nvPicPr>
          <p:cNvPr id="159" name="Picture 158"/>
          <p:cNvPicPr>
            <a:picLocks noChangeAspect="1"/>
          </p:cNvPicPr>
          <p:nvPr/>
        </p:nvPicPr>
        <p:blipFill>
          <a:blip r:embed="rId5"/>
          <a:stretch>
            <a:fillRect/>
          </a:stretch>
        </p:blipFill>
        <p:spPr>
          <a:xfrm>
            <a:off x="9844578" y="4774652"/>
            <a:ext cx="365708" cy="365708"/>
          </a:xfrm>
          <a:prstGeom prst="rect">
            <a:avLst/>
          </a:prstGeom>
        </p:spPr>
      </p:pic>
      <p:pic>
        <p:nvPicPr>
          <p:cNvPr id="82" name="Picture 81"/>
          <p:cNvPicPr>
            <a:picLocks noChangeAspect="1"/>
          </p:cNvPicPr>
          <p:nvPr/>
        </p:nvPicPr>
        <p:blipFill>
          <a:blip r:embed="rId6"/>
          <a:stretch>
            <a:fillRect/>
          </a:stretch>
        </p:blipFill>
        <p:spPr>
          <a:xfrm>
            <a:off x="228037" y="4038736"/>
            <a:ext cx="365708" cy="365708"/>
          </a:xfrm>
          <a:prstGeom prst="rect">
            <a:avLst/>
          </a:prstGeom>
        </p:spPr>
      </p:pic>
      <p:pic>
        <p:nvPicPr>
          <p:cNvPr id="162" name="Picture 161"/>
          <p:cNvPicPr>
            <a:picLocks noChangeAspect="1"/>
          </p:cNvPicPr>
          <p:nvPr/>
        </p:nvPicPr>
        <p:blipFill>
          <a:blip r:embed="rId6"/>
          <a:stretch>
            <a:fillRect/>
          </a:stretch>
        </p:blipFill>
        <p:spPr>
          <a:xfrm>
            <a:off x="9820197" y="4063117"/>
            <a:ext cx="365708" cy="365708"/>
          </a:xfrm>
          <a:prstGeom prst="rect">
            <a:avLst/>
          </a:prstGeom>
        </p:spPr>
      </p:pic>
      <p:pic>
        <p:nvPicPr>
          <p:cNvPr id="164" name="Picture 163"/>
          <p:cNvPicPr>
            <a:picLocks noChangeAspect="1"/>
          </p:cNvPicPr>
          <p:nvPr/>
        </p:nvPicPr>
        <p:blipFill>
          <a:blip r:embed="rId7"/>
          <a:stretch>
            <a:fillRect/>
          </a:stretch>
        </p:blipFill>
        <p:spPr>
          <a:xfrm>
            <a:off x="9820197" y="3431609"/>
            <a:ext cx="365708" cy="365708"/>
          </a:xfrm>
          <a:prstGeom prst="rect">
            <a:avLst/>
          </a:prstGeom>
        </p:spPr>
      </p:pic>
      <p:grpSp>
        <p:nvGrpSpPr>
          <p:cNvPr id="90" name="Group 89"/>
          <p:cNvGrpSpPr/>
          <p:nvPr/>
        </p:nvGrpSpPr>
        <p:grpSpPr>
          <a:xfrm>
            <a:off x="6997287" y="1560435"/>
            <a:ext cx="2259976" cy="3952365"/>
            <a:chOff x="3267640" y="2011767"/>
            <a:chExt cx="2836253" cy="3952926"/>
          </a:xfrm>
        </p:grpSpPr>
        <p:sp>
          <p:nvSpPr>
            <p:cNvPr id="91" name="Rectangle 90"/>
            <p:cNvSpPr/>
            <p:nvPr/>
          </p:nvSpPr>
          <p:spPr>
            <a:xfrm>
              <a:off x="3272827" y="2011767"/>
              <a:ext cx="2738013" cy="4572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S0</a:t>
              </a:r>
              <a:r>
                <a:rPr lang="en-US" sz="1600" dirty="0">
                  <a:solidFill>
                    <a:srgbClr val="FFFFFF"/>
                  </a:solidFill>
                  <a:latin typeface="Segoe UI"/>
                </a:rPr>
                <a:t> Standard</a:t>
              </a:r>
            </a:p>
          </p:txBody>
        </p:sp>
        <p:grpSp>
          <p:nvGrpSpPr>
            <p:cNvPr id="98" name="Group 97"/>
            <p:cNvGrpSpPr/>
            <p:nvPr/>
          </p:nvGrpSpPr>
          <p:grpSpPr>
            <a:xfrm>
              <a:off x="3267640" y="2496312"/>
              <a:ext cx="2836253" cy="3468381"/>
              <a:chOff x="3267640" y="2480659"/>
              <a:chExt cx="2836253" cy="3468381"/>
            </a:xfrm>
          </p:grpSpPr>
          <p:sp>
            <p:nvSpPr>
              <p:cNvPr id="106" name="Rectangle 105"/>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07" name="TextBox 106"/>
              <p:cNvSpPr txBox="1"/>
              <p:nvPr/>
            </p:nvSpPr>
            <p:spPr>
              <a:xfrm>
                <a:off x="3299161" y="2646455"/>
                <a:ext cx="2743200" cy="280718"/>
              </a:xfrm>
              <a:prstGeom prst="rect">
                <a:avLst/>
              </a:prstGeom>
              <a:noFill/>
            </p:spPr>
            <p:txBody>
              <a:bodyPr wrap="square" rtlCol="0">
                <a:spAutoFit/>
              </a:bodyPr>
              <a:lstStyle/>
              <a:p>
                <a:pPr defTabSz="914225">
                  <a:defRPr/>
                </a:pPr>
                <a:r>
                  <a:rPr lang="en-US" sz="1200" b="1" kern="0" dirty="0">
                    <a:solidFill>
                      <a:srgbClr val="FFFFFF"/>
                    </a:solidFill>
                    <a:latin typeface="Segoe UI"/>
                  </a:rPr>
                  <a:t>40</a:t>
                </a:r>
                <a:r>
                  <a:rPr lang="en-US" sz="1200" dirty="0">
                    <a:solidFill>
                      <a:srgbClr val="FFFFFF"/>
                    </a:solidFill>
                    <a:latin typeface="Segoe UI"/>
                  </a:rPr>
                  <a:t> Query Processing Units</a:t>
                </a:r>
              </a:p>
            </p:txBody>
          </p:sp>
          <p:sp>
            <p:nvSpPr>
              <p:cNvPr id="108" name="TextBox 107"/>
              <p:cNvSpPr txBox="1"/>
              <p:nvPr/>
            </p:nvSpPr>
            <p:spPr>
              <a:xfrm>
                <a:off x="3329758" y="3265590"/>
                <a:ext cx="2743200" cy="312073"/>
              </a:xfrm>
              <a:prstGeom prst="rect">
                <a:avLst/>
              </a:prstGeom>
              <a:noFill/>
            </p:spPr>
            <p:txBody>
              <a:bodyPr wrap="square" rtlCol="0">
                <a:spAutoFit/>
              </a:bodyPr>
              <a:lstStyle/>
              <a:p>
                <a:pPr defTabSz="914225">
                  <a:defRPr/>
                </a:pPr>
                <a:r>
                  <a:rPr lang="en-US" sz="1400" b="1" dirty="0">
                    <a:solidFill>
                      <a:srgbClr val="FFFFFF"/>
                    </a:solidFill>
                    <a:latin typeface="Segoe UI"/>
                  </a:rPr>
                  <a:t>Up to </a:t>
                </a:r>
                <a:r>
                  <a:rPr lang="en-US" sz="1400" b="1" kern="0" dirty="0">
                    <a:solidFill>
                      <a:srgbClr val="FFFFFF"/>
                    </a:solidFill>
                    <a:latin typeface="Segoe UI"/>
                  </a:rPr>
                  <a:t>10</a:t>
                </a:r>
                <a:r>
                  <a:rPr lang="en-US" sz="1400" b="1" dirty="0">
                    <a:solidFill>
                      <a:srgbClr val="FFFFFF"/>
                    </a:solidFill>
                    <a:latin typeface="Segoe UI"/>
                  </a:rPr>
                  <a:t> GB </a:t>
                </a:r>
                <a:r>
                  <a:rPr lang="en-US" sz="1400" dirty="0">
                    <a:solidFill>
                      <a:srgbClr val="FFFFFF"/>
                    </a:solidFill>
                    <a:latin typeface="Segoe UI"/>
                  </a:rPr>
                  <a:t>Cache</a:t>
                </a:r>
              </a:p>
            </p:txBody>
          </p:sp>
          <p:sp>
            <p:nvSpPr>
              <p:cNvPr id="118" name="TextBox 117"/>
              <p:cNvSpPr txBox="1"/>
              <p:nvPr/>
            </p:nvSpPr>
            <p:spPr>
              <a:xfrm>
                <a:off x="3734651" y="388472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21" name="TextBox 120"/>
              <p:cNvSpPr txBox="1"/>
              <p:nvPr/>
            </p:nvSpPr>
            <p:spPr>
              <a:xfrm>
                <a:off x="3734651" y="4552627"/>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22" name="TextBox 121"/>
              <p:cNvSpPr txBox="1"/>
              <p:nvPr/>
            </p:nvSpPr>
            <p:spPr>
              <a:xfrm>
                <a:off x="3749949" y="5196145"/>
                <a:ext cx="2353944"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23" name="Straight Connector 122"/>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28" name="Picture 127"/>
          <p:cNvPicPr>
            <a:picLocks noChangeAspect="1"/>
          </p:cNvPicPr>
          <p:nvPr/>
        </p:nvPicPr>
        <p:blipFill>
          <a:blip r:embed="rId5"/>
          <a:stretch>
            <a:fillRect/>
          </a:stretch>
        </p:blipFill>
        <p:spPr>
          <a:xfrm>
            <a:off x="7027767" y="4829509"/>
            <a:ext cx="365708" cy="365708"/>
          </a:xfrm>
          <a:prstGeom prst="rect">
            <a:avLst/>
          </a:prstGeom>
        </p:spPr>
      </p:pic>
      <p:pic>
        <p:nvPicPr>
          <p:cNvPr id="129" name="Picture 128"/>
          <p:cNvPicPr>
            <a:picLocks noChangeAspect="1"/>
          </p:cNvPicPr>
          <p:nvPr/>
        </p:nvPicPr>
        <p:blipFill>
          <a:blip r:embed="rId6"/>
          <a:stretch>
            <a:fillRect/>
          </a:stretch>
        </p:blipFill>
        <p:spPr>
          <a:xfrm>
            <a:off x="7015576" y="4117973"/>
            <a:ext cx="365708" cy="365708"/>
          </a:xfrm>
          <a:prstGeom prst="rect">
            <a:avLst/>
          </a:prstGeom>
        </p:spPr>
      </p:pic>
      <p:pic>
        <p:nvPicPr>
          <p:cNvPr id="130" name="Picture 129"/>
          <p:cNvPicPr>
            <a:picLocks noChangeAspect="1"/>
          </p:cNvPicPr>
          <p:nvPr/>
        </p:nvPicPr>
        <p:blipFill>
          <a:blip r:embed="rId7"/>
          <a:stretch>
            <a:fillRect/>
          </a:stretch>
        </p:blipFill>
        <p:spPr>
          <a:xfrm>
            <a:off x="7027767" y="3449894"/>
            <a:ext cx="365708" cy="365708"/>
          </a:xfrm>
          <a:prstGeom prst="rect">
            <a:avLst/>
          </a:prstGeom>
        </p:spPr>
      </p:pic>
      <p:sp>
        <p:nvSpPr>
          <p:cNvPr id="131" name="Rectangle 130"/>
          <p:cNvSpPr/>
          <p:nvPr/>
        </p:nvSpPr>
        <p:spPr>
          <a:xfrm>
            <a:off x="6997288" y="5917433"/>
            <a:ext cx="2185829" cy="44345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1400" kern="0" dirty="0">
                <a:solidFill>
                  <a:srgbClr val="FFFFFF"/>
                </a:solidFill>
                <a:latin typeface="Segoe UI"/>
              </a:rPr>
              <a:t>Partitions</a:t>
            </a:r>
          </a:p>
        </p:txBody>
      </p:sp>
      <p:sp>
        <p:nvSpPr>
          <p:cNvPr id="134" name="Rectangle 133"/>
          <p:cNvSpPr>
            <a:spLocks noChangeAspect="1"/>
          </p:cNvSpPr>
          <p:nvPr/>
        </p:nvSpPr>
        <p:spPr>
          <a:xfrm>
            <a:off x="9774090" y="5902134"/>
            <a:ext cx="2265068" cy="44345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1400" kern="0" dirty="0">
                <a:solidFill>
                  <a:srgbClr val="FFFFFF"/>
                </a:solidFill>
                <a:latin typeface="Segoe UI"/>
              </a:rPr>
              <a:t>Partitions</a:t>
            </a:r>
          </a:p>
        </p:txBody>
      </p:sp>
      <p:sp>
        <p:nvSpPr>
          <p:cNvPr id="4" name="TextBox 3"/>
          <p:cNvSpPr txBox="1"/>
          <p:nvPr/>
        </p:nvSpPr>
        <p:spPr>
          <a:xfrm>
            <a:off x="154479" y="5545755"/>
            <a:ext cx="1779242" cy="336740"/>
          </a:xfrm>
          <a:prstGeom prst="rect">
            <a:avLst/>
          </a:prstGeom>
          <a:noFill/>
        </p:spPr>
        <p:txBody>
          <a:bodyPr wrap="none" rtlCol="0">
            <a:spAutoFit/>
          </a:bodyPr>
          <a:lstStyle/>
          <a:p>
            <a:pPr defTabSz="914225"/>
            <a:r>
              <a:rPr lang="en-US" sz="1600" kern="0" dirty="0">
                <a:solidFill>
                  <a:srgbClr val="0070C0"/>
                </a:solidFill>
                <a:latin typeface="Segoe UI"/>
              </a:rPr>
              <a:t>Feature Additions</a:t>
            </a:r>
          </a:p>
        </p:txBody>
      </p:sp>
      <p:grpSp>
        <p:nvGrpSpPr>
          <p:cNvPr id="148" name="Group 147"/>
          <p:cNvGrpSpPr/>
          <p:nvPr/>
        </p:nvGrpSpPr>
        <p:grpSpPr>
          <a:xfrm>
            <a:off x="2465441" y="1560435"/>
            <a:ext cx="2259976" cy="3958460"/>
            <a:chOff x="3267640" y="2005671"/>
            <a:chExt cx="2836253" cy="3959022"/>
          </a:xfrm>
        </p:grpSpPr>
        <p:sp>
          <p:nvSpPr>
            <p:cNvPr id="149" name="Rectangle 148"/>
            <p:cNvSpPr/>
            <p:nvPr/>
          </p:nvSpPr>
          <p:spPr>
            <a:xfrm>
              <a:off x="3272827" y="2005671"/>
              <a:ext cx="2743200" cy="4632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B1</a:t>
              </a:r>
              <a:r>
                <a:rPr lang="en-US" sz="1600" dirty="0">
                  <a:solidFill>
                    <a:srgbClr val="FFFFFF"/>
                  </a:solidFill>
                  <a:latin typeface="Segoe UI"/>
                </a:rPr>
                <a:t> Basic</a:t>
              </a:r>
            </a:p>
          </p:txBody>
        </p:sp>
        <p:grpSp>
          <p:nvGrpSpPr>
            <p:cNvPr id="150" name="Group 149"/>
            <p:cNvGrpSpPr/>
            <p:nvPr/>
          </p:nvGrpSpPr>
          <p:grpSpPr>
            <a:xfrm>
              <a:off x="3267640" y="2496312"/>
              <a:ext cx="2836253" cy="3468381"/>
              <a:chOff x="3267640" y="2480659"/>
              <a:chExt cx="2836253" cy="3468381"/>
            </a:xfrm>
          </p:grpSpPr>
          <p:sp>
            <p:nvSpPr>
              <p:cNvPr id="151" name="Rectangle 150"/>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Segoe UI"/>
                </a:endParaRPr>
              </a:p>
            </p:txBody>
          </p:sp>
          <p:sp>
            <p:nvSpPr>
              <p:cNvPr id="165" name="TextBox 164"/>
              <p:cNvSpPr txBox="1"/>
              <p:nvPr/>
            </p:nvSpPr>
            <p:spPr>
              <a:xfrm>
                <a:off x="3299161" y="2646455"/>
                <a:ext cx="2743200" cy="280718"/>
              </a:xfrm>
              <a:prstGeom prst="rect">
                <a:avLst/>
              </a:prstGeom>
              <a:noFill/>
            </p:spPr>
            <p:txBody>
              <a:bodyPr wrap="square" rtlCol="0">
                <a:spAutoFit/>
              </a:bodyPr>
              <a:lstStyle/>
              <a:p>
                <a:pPr defTabSz="914225">
                  <a:defRPr/>
                </a:pPr>
                <a:r>
                  <a:rPr lang="en-US" sz="1200" b="1" dirty="0">
                    <a:solidFill>
                      <a:srgbClr val="FFFFFF"/>
                    </a:solidFill>
                    <a:latin typeface="Segoe UI"/>
                  </a:rPr>
                  <a:t>40</a:t>
                </a:r>
                <a:r>
                  <a:rPr lang="en-US" sz="1200" dirty="0">
                    <a:solidFill>
                      <a:srgbClr val="FFFFFF"/>
                    </a:solidFill>
                    <a:latin typeface="Segoe UI"/>
                  </a:rPr>
                  <a:t> Query Processing Units</a:t>
                </a:r>
              </a:p>
            </p:txBody>
          </p:sp>
          <p:sp>
            <p:nvSpPr>
              <p:cNvPr id="166" name="TextBox 165"/>
              <p:cNvSpPr txBox="1"/>
              <p:nvPr/>
            </p:nvSpPr>
            <p:spPr>
              <a:xfrm>
                <a:off x="3329758" y="3265590"/>
                <a:ext cx="2743200" cy="312073"/>
              </a:xfrm>
              <a:prstGeom prst="rect">
                <a:avLst/>
              </a:prstGeom>
              <a:noFill/>
            </p:spPr>
            <p:txBody>
              <a:bodyPr wrap="square" rtlCol="0">
                <a:spAutoFit/>
              </a:bodyPr>
              <a:lstStyle/>
              <a:p>
                <a:pPr defTabSz="914225">
                  <a:defRPr/>
                </a:pPr>
                <a:r>
                  <a:rPr lang="en-US" sz="1400" b="1" dirty="0">
                    <a:solidFill>
                      <a:srgbClr val="FFFFFF"/>
                    </a:solidFill>
                    <a:latin typeface="Segoe UI"/>
                  </a:rPr>
                  <a:t>Up to 10 GB </a:t>
                </a:r>
                <a:r>
                  <a:rPr lang="en-US" sz="1400" dirty="0">
                    <a:solidFill>
                      <a:srgbClr val="FFFFFF"/>
                    </a:solidFill>
                    <a:latin typeface="Segoe UI"/>
                  </a:rPr>
                  <a:t>Cache</a:t>
                </a:r>
              </a:p>
            </p:txBody>
          </p:sp>
          <p:sp>
            <p:nvSpPr>
              <p:cNvPr id="167" name="TextBox 166"/>
              <p:cNvSpPr txBox="1"/>
              <p:nvPr/>
            </p:nvSpPr>
            <p:spPr>
              <a:xfrm>
                <a:off x="3734651" y="388472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68" name="TextBox 167"/>
              <p:cNvSpPr txBox="1"/>
              <p:nvPr/>
            </p:nvSpPr>
            <p:spPr>
              <a:xfrm>
                <a:off x="3749949" y="4540435"/>
                <a:ext cx="2353944"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69" name="TextBox 168"/>
              <p:cNvSpPr txBox="1"/>
              <p:nvPr/>
            </p:nvSpPr>
            <p:spPr>
              <a:xfrm>
                <a:off x="3749949" y="5196145"/>
                <a:ext cx="2353944"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70" name="Straight Connector 169"/>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74" name="Picture 173"/>
          <p:cNvPicPr>
            <a:picLocks noChangeAspect="1"/>
          </p:cNvPicPr>
          <p:nvPr/>
        </p:nvPicPr>
        <p:blipFill>
          <a:blip r:embed="rId5"/>
          <a:stretch>
            <a:fillRect/>
          </a:stretch>
        </p:blipFill>
        <p:spPr>
          <a:xfrm>
            <a:off x="2495920" y="4835604"/>
            <a:ext cx="365708" cy="365708"/>
          </a:xfrm>
          <a:prstGeom prst="rect">
            <a:avLst/>
          </a:prstGeom>
        </p:spPr>
      </p:pic>
      <p:pic>
        <p:nvPicPr>
          <p:cNvPr id="175" name="Picture 174"/>
          <p:cNvPicPr>
            <a:picLocks noChangeAspect="1"/>
          </p:cNvPicPr>
          <p:nvPr/>
        </p:nvPicPr>
        <p:blipFill>
          <a:blip r:embed="rId6"/>
          <a:stretch>
            <a:fillRect/>
          </a:stretch>
        </p:blipFill>
        <p:spPr>
          <a:xfrm>
            <a:off x="2483730" y="4099688"/>
            <a:ext cx="365708" cy="365708"/>
          </a:xfrm>
          <a:prstGeom prst="rect">
            <a:avLst/>
          </a:prstGeom>
        </p:spPr>
      </p:pic>
      <p:pic>
        <p:nvPicPr>
          <p:cNvPr id="176" name="Picture 175"/>
          <p:cNvPicPr>
            <a:picLocks noChangeAspect="1"/>
          </p:cNvPicPr>
          <p:nvPr/>
        </p:nvPicPr>
        <p:blipFill>
          <a:blip r:embed="rId7"/>
          <a:stretch>
            <a:fillRect/>
          </a:stretch>
        </p:blipFill>
        <p:spPr>
          <a:xfrm>
            <a:off x="2495920" y="3468180"/>
            <a:ext cx="365708" cy="365708"/>
          </a:xfrm>
          <a:prstGeom prst="rect">
            <a:avLst/>
          </a:prstGeom>
        </p:spPr>
      </p:pic>
      <p:grpSp>
        <p:nvGrpSpPr>
          <p:cNvPr id="178" name="Group 177"/>
          <p:cNvGrpSpPr/>
          <p:nvPr/>
        </p:nvGrpSpPr>
        <p:grpSpPr>
          <a:xfrm>
            <a:off x="4758590" y="1560435"/>
            <a:ext cx="2274490" cy="3954961"/>
            <a:chOff x="6111764" y="2011273"/>
            <a:chExt cx="2883069" cy="3955522"/>
          </a:xfrm>
        </p:grpSpPr>
        <p:sp>
          <p:nvSpPr>
            <p:cNvPr id="179" name="Rectangle 178"/>
            <p:cNvSpPr/>
            <p:nvPr/>
          </p:nvSpPr>
          <p:spPr>
            <a:xfrm>
              <a:off x="6121362" y="2011273"/>
              <a:ext cx="2733602" cy="4576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defRPr/>
              </a:pPr>
              <a:r>
                <a:rPr lang="en-US" sz="1600" b="1" dirty="0">
                  <a:solidFill>
                    <a:srgbClr val="FFFFFF"/>
                  </a:solidFill>
                  <a:latin typeface="Segoe UI"/>
                </a:rPr>
                <a:t>B2</a:t>
              </a:r>
              <a:r>
                <a:rPr lang="en-US" sz="1600" dirty="0">
                  <a:solidFill>
                    <a:srgbClr val="FFFFFF"/>
                  </a:solidFill>
                  <a:latin typeface="Segoe UI"/>
                </a:rPr>
                <a:t> Basic</a:t>
              </a:r>
            </a:p>
          </p:txBody>
        </p:sp>
        <p:sp>
          <p:nvSpPr>
            <p:cNvPr id="180" name="TextBox 179"/>
            <p:cNvSpPr txBox="1"/>
            <p:nvPr/>
          </p:nvSpPr>
          <p:spPr>
            <a:xfrm>
              <a:off x="6526306" y="4512448"/>
              <a:ext cx="2353943" cy="343492"/>
            </a:xfrm>
            <a:prstGeom prst="rect">
              <a:avLst/>
            </a:prstGeom>
            <a:noFill/>
          </p:spPr>
          <p:txBody>
            <a:bodyPr wrap="square" rtlCol="0">
              <a:spAutoFit/>
            </a:bodyPr>
            <a:lstStyle/>
            <a:p>
              <a:pPr defTabSz="914225">
                <a:defRPr/>
              </a:pPr>
              <a:r>
                <a:rPr lang="en-US" sz="1600" dirty="0">
                  <a:solidFill>
                    <a:srgbClr val="FFFFFF"/>
                  </a:solidFill>
                  <a:latin typeface="Segoe UI"/>
                </a:rPr>
                <a:t>SSL</a:t>
              </a:r>
            </a:p>
          </p:txBody>
        </p:sp>
        <p:grpSp>
          <p:nvGrpSpPr>
            <p:cNvPr id="181" name="Group 180"/>
            <p:cNvGrpSpPr/>
            <p:nvPr/>
          </p:nvGrpSpPr>
          <p:grpSpPr>
            <a:xfrm>
              <a:off x="6111764" y="2498414"/>
              <a:ext cx="2883069" cy="3468381"/>
              <a:chOff x="3267640" y="2480659"/>
              <a:chExt cx="2883069" cy="3468381"/>
            </a:xfrm>
          </p:grpSpPr>
          <p:sp>
            <p:nvSpPr>
              <p:cNvPr id="182" name="Rectangle 181"/>
              <p:cNvSpPr/>
              <p:nvPr/>
            </p:nvSpPr>
            <p:spPr>
              <a:xfrm>
                <a:off x="3272827" y="2480659"/>
                <a:ext cx="2743200" cy="3468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83" name="TextBox 182"/>
              <p:cNvSpPr txBox="1"/>
              <p:nvPr/>
            </p:nvSpPr>
            <p:spPr>
              <a:xfrm>
                <a:off x="3299161" y="2646455"/>
                <a:ext cx="2743200" cy="280718"/>
              </a:xfrm>
              <a:prstGeom prst="rect">
                <a:avLst/>
              </a:prstGeom>
              <a:noFill/>
            </p:spPr>
            <p:txBody>
              <a:bodyPr wrap="square" rtlCol="0">
                <a:spAutoFit/>
              </a:bodyPr>
              <a:lstStyle/>
              <a:p>
                <a:pPr defTabSz="914225">
                  <a:defRPr/>
                </a:pPr>
                <a:r>
                  <a:rPr lang="en-US" sz="1200" b="1" dirty="0">
                    <a:solidFill>
                      <a:srgbClr val="FFFFFF"/>
                    </a:solidFill>
                    <a:latin typeface="Segoe UI"/>
                  </a:rPr>
                  <a:t>80</a:t>
                </a:r>
                <a:r>
                  <a:rPr lang="en-US" sz="1200" dirty="0">
                    <a:solidFill>
                      <a:srgbClr val="FFFFFF"/>
                    </a:solidFill>
                    <a:latin typeface="Segoe UI"/>
                  </a:rPr>
                  <a:t> Query Processing Units</a:t>
                </a:r>
              </a:p>
            </p:txBody>
          </p:sp>
          <p:sp>
            <p:nvSpPr>
              <p:cNvPr id="184" name="TextBox 183"/>
              <p:cNvSpPr txBox="1"/>
              <p:nvPr/>
            </p:nvSpPr>
            <p:spPr>
              <a:xfrm>
                <a:off x="3330065" y="3265590"/>
                <a:ext cx="2743200" cy="312073"/>
              </a:xfrm>
              <a:prstGeom prst="rect">
                <a:avLst/>
              </a:prstGeom>
              <a:noFill/>
            </p:spPr>
            <p:txBody>
              <a:bodyPr wrap="square" rtlCol="0">
                <a:spAutoFit/>
              </a:bodyPr>
              <a:lstStyle/>
              <a:p>
                <a:pPr defTabSz="914225">
                  <a:defRPr/>
                </a:pPr>
                <a:r>
                  <a:rPr lang="en-US" sz="1400" b="1" dirty="0">
                    <a:solidFill>
                      <a:srgbClr val="FFFFFF"/>
                    </a:solidFill>
                    <a:latin typeface="Segoe UI"/>
                  </a:rPr>
                  <a:t>Up to 20 GB </a:t>
                </a:r>
                <a:r>
                  <a:rPr lang="en-US" sz="1400" dirty="0">
                    <a:solidFill>
                      <a:srgbClr val="FFFFFF"/>
                    </a:solidFill>
                    <a:latin typeface="Segoe UI"/>
                  </a:rPr>
                  <a:t>Cache</a:t>
                </a:r>
              </a:p>
            </p:txBody>
          </p:sp>
          <p:sp>
            <p:nvSpPr>
              <p:cNvPr id="185" name="TextBox 184"/>
              <p:cNvSpPr txBox="1"/>
              <p:nvPr/>
            </p:nvSpPr>
            <p:spPr>
              <a:xfrm>
                <a:off x="3734958" y="3884725"/>
                <a:ext cx="2353943" cy="312073"/>
              </a:xfrm>
              <a:prstGeom prst="rect">
                <a:avLst/>
              </a:prstGeom>
              <a:noFill/>
            </p:spPr>
            <p:txBody>
              <a:bodyPr wrap="square" rtlCol="0">
                <a:spAutoFit/>
              </a:bodyPr>
              <a:lstStyle/>
              <a:p>
                <a:pPr defTabSz="914225">
                  <a:defRPr/>
                </a:pPr>
                <a:r>
                  <a:rPr lang="en-US" sz="1400" dirty="0">
                    <a:solidFill>
                      <a:srgbClr val="FFFFFF"/>
                    </a:solidFill>
                    <a:latin typeface="Segoe UI"/>
                  </a:rPr>
                  <a:t>Dedicated service</a:t>
                </a:r>
              </a:p>
            </p:txBody>
          </p:sp>
          <p:sp>
            <p:nvSpPr>
              <p:cNvPr id="186" name="TextBox 185"/>
              <p:cNvSpPr txBox="1"/>
              <p:nvPr/>
            </p:nvSpPr>
            <p:spPr>
              <a:xfrm>
                <a:off x="3750410" y="4516051"/>
                <a:ext cx="2353943" cy="312073"/>
              </a:xfrm>
              <a:prstGeom prst="rect">
                <a:avLst/>
              </a:prstGeom>
              <a:noFill/>
            </p:spPr>
            <p:txBody>
              <a:bodyPr wrap="square" rtlCol="0">
                <a:spAutoFit/>
              </a:bodyPr>
              <a:lstStyle/>
              <a:p>
                <a:pPr defTabSz="914225">
                  <a:defRPr/>
                </a:pPr>
                <a:r>
                  <a:rPr lang="en-US" sz="1400" dirty="0">
                    <a:solidFill>
                      <a:srgbClr val="FFFFFF"/>
                    </a:solidFill>
                    <a:latin typeface="Segoe UI"/>
                  </a:rPr>
                  <a:t>SSL</a:t>
                </a:r>
              </a:p>
            </p:txBody>
          </p:sp>
          <p:sp>
            <p:nvSpPr>
              <p:cNvPr id="187" name="TextBox 186"/>
              <p:cNvSpPr txBox="1"/>
              <p:nvPr/>
            </p:nvSpPr>
            <p:spPr>
              <a:xfrm>
                <a:off x="3796766" y="5147377"/>
                <a:ext cx="2353943" cy="469103"/>
              </a:xfrm>
              <a:prstGeom prst="rect">
                <a:avLst/>
              </a:prstGeom>
              <a:noFill/>
            </p:spPr>
            <p:txBody>
              <a:bodyPr wrap="square" rtlCol="0">
                <a:spAutoFit/>
              </a:bodyPr>
              <a:lstStyle/>
              <a:p>
                <a:pPr defTabSz="914225">
                  <a:defRPr/>
                </a:pPr>
                <a:r>
                  <a:rPr lang="en-US" sz="1200" b="1" dirty="0">
                    <a:solidFill>
                      <a:srgbClr val="FFFFFF"/>
                    </a:solidFill>
                    <a:latin typeface="Segoe UI"/>
                  </a:rPr>
                  <a:t>99.9 % SLA </a:t>
                </a:r>
                <a:br>
                  <a:rPr lang="en-US" sz="1200" dirty="0">
                    <a:solidFill>
                      <a:srgbClr val="FFFFFF"/>
                    </a:solidFill>
                    <a:latin typeface="Segoe UI"/>
                  </a:rPr>
                </a:br>
                <a:r>
                  <a:rPr lang="en-US" sz="1200" dirty="0">
                    <a:solidFill>
                      <a:srgbClr val="FFFFFF"/>
                    </a:solidFill>
                    <a:latin typeface="Segoe UI"/>
                  </a:rPr>
                  <a:t>at general availability</a:t>
                </a:r>
              </a:p>
            </p:txBody>
          </p:sp>
          <p:cxnSp>
            <p:nvCxnSpPr>
              <p:cNvPr id="188" name="Straight Connector 187"/>
              <p:cNvCxnSpPr/>
              <p:nvPr/>
            </p:nvCxnSpPr>
            <p:spPr>
              <a:xfrm>
                <a:off x="3267640" y="3072775"/>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3267640" y="3721969"/>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267640" y="4371163"/>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3267640" y="5020358"/>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92" name="Picture 191"/>
          <p:cNvPicPr>
            <a:picLocks noChangeAspect="1"/>
          </p:cNvPicPr>
          <p:nvPr/>
        </p:nvPicPr>
        <p:blipFill>
          <a:blip r:embed="rId5"/>
          <a:stretch>
            <a:fillRect/>
          </a:stretch>
        </p:blipFill>
        <p:spPr>
          <a:xfrm>
            <a:off x="4816813" y="4774652"/>
            <a:ext cx="365708" cy="365708"/>
          </a:xfrm>
          <a:prstGeom prst="rect">
            <a:avLst/>
          </a:prstGeom>
        </p:spPr>
      </p:pic>
      <p:pic>
        <p:nvPicPr>
          <p:cNvPr id="193" name="Picture 192"/>
          <p:cNvPicPr>
            <a:picLocks noChangeAspect="1"/>
          </p:cNvPicPr>
          <p:nvPr/>
        </p:nvPicPr>
        <p:blipFill>
          <a:blip r:embed="rId6"/>
          <a:stretch>
            <a:fillRect/>
          </a:stretch>
        </p:blipFill>
        <p:spPr>
          <a:xfrm>
            <a:off x="4804623" y="4063117"/>
            <a:ext cx="365708" cy="365708"/>
          </a:xfrm>
          <a:prstGeom prst="rect">
            <a:avLst/>
          </a:prstGeom>
        </p:spPr>
      </p:pic>
      <p:pic>
        <p:nvPicPr>
          <p:cNvPr id="194" name="Picture 193"/>
          <p:cNvPicPr>
            <a:picLocks noChangeAspect="1"/>
          </p:cNvPicPr>
          <p:nvPr/>
        </p:nvPicPr>
        <p:blipFill>
          <a:blip r:embed="rId7"/>
          <a:stretch>
            <a:fillRect/>
          </a:stretch>
        </p:blipFill>
        <p:spPr>
          <a:xfrm>
            <a:off x="4804623" y="3431609"/>
            <a:ext cx="365708" cy="365708"/>
          </a:xfrm>
          <a:prstGeom prst="rect">
            <a:avLst/>
          </a:prstGeom>
        </p:spPr>
      </p:pic>
      <p:sp>
        <p:nvSpPr>
          <p:cNvPr id="2" name="TextBox 1"/>
          <p:cNvSpPr txBox="1"/>
          <p:nvPr/>
        </p:nvSpPr>
        <p:spPr>
          <a:xfrm>
            <a:off x="9257262" y="1372339"/>
            <a:ext cx="424437" cy="633625"/>
          </a:xfrm>
          <a:prstGeom prst="rect">
            <a:avLst/>
          </a:prstGeom>
          <a:noFill/>
        </p:spPr>
        <p:txBody>
          <a:bodyPr wrap="square" rtlCol="0">
            <a:spAutoFit/>
          </a:bodyPr>
          <a:lstStyle/>
          <a:p>
            <a:pPr algn="ctr" defTabSz="914367"/>
            <a:r>
              <a:rPr lang="en-US" sz="3529" dirty="0">
                <a:solidFill>
                  <a:srgbClr val="0078D7"/>
                </a:solidFill>
                <a:latin typeface="Segoe UI"/>
              </a:rPr>
              <a:t>…</a:t>
            </a:r>
          </a:p>
        </p:txBody>
      </p:sp>
      <p:sp>
        <p:nvSpPr>
          <p:cNvPr id="196" name="Rectangle 195"/>
          <p:cNvSpPr/>
          <p:nvPr/>
        </p:nvSpPr>
        <p:spPr>
          <a:xfrm>
            <a:off x="154479" y="5892451"/>
            <a:ext cx="2185829" cy="443453"/>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r>
              <a:rPr lang="en-US" sz="1400" kern="0" dirty="0">
                <a:solidFill>
                  <a:srgbClr val="FFFFFF"/>
                </a:solidFill>
                <a:latin typeface="Segoe UI"/>
              </a:rPr>
              <a:t>Partitions</a:t>
            </a:r>
          </a:p>
        </p:txBody>
      </p:sp>
    </p:spTree>
    <p:extLst>
      <p:ext uri="{BB962C8B-B14F-4D97-AF65-F5344CB8AC3E}">
        <p14:creationId xmlns:p14="http://schemas.microsoft.com/office/powerpoint/2010/main" val="240493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866" y="1041986"/>
            <a:ext cx="12190271" cy="58150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Rectangle 284"/>
          <p:cNvSpPr/>
          <p:nvPr/>
        </p:nvSpPr>
        <p:spPr bwMode="auto">
          <a:xfrm>
            <a:off x="9651793" y="4446174"/>
            <a:ext cx="2292924" cy="1608191"/>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TextBox 285"/>
          <p:cNvSpPr txBox="1"/>
          <p:nvPr/>
        </p:nvSpPr>
        <p:spPr>
          <a:xfrm>
            <a:off x="9761810" y="4545764"/>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87" name="TextBox 286"/>
          <p:cNvSpPr txBox="1"/>
          <p:nvPr/>
        </p:nvSpPr>
        <p:spPr>
          <a:xfrm>
            <a:off x="9761810" y="5281176"/>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88" name="TextBox 287"/>
          <p:cNvSpPr txBox="1"/>
          <p:nvPr/>
        </p:nvSpPr>
        <p:spPr>
          <a:xfrm>
            <a:off x="10355392" y="4707748"/>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Excel</a:t>
            </a:r>
          </a:p>
        </p:txBody>
      </p:sp>
      <p:sp>
        <p:nvSpPr>
          <p:cNvPr id="289" name="TextBox 288"/>
          <p:cNvSpPr txBox="1"/>
          <p:nvPr/>
        </p:nvSpPr>
        <p:spPr>
          <a:xfrm>
            <a:off x="10355391" y="5338447"/>
            <a:ext cx="151999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Third party</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BI tools</a:t>
            </a:r>
          </a:p>
        </p:txBody>
      </p:sp>
      <p:sp>
        <p:nvSpPr>
          <p:cNvPr id="31" name="Rectangle 30"/>
          <p:cNvSpPr/>
          <p:nvPr/>
        </p:nvSpPr>
        <p:spPr bwMode="auto">
          <a:xfrm>
            <a:off x="1488" y="5768858"/>
            <a:ext cx="12189648" cy="1009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itle 1"/>
          <p:cNvSpPr txBox="1">
            <a:spLocks/>
          </p:cNvSpPr>
          <p:nvPr/>
        </p:nvSpPr>
        <p:spPr>
          <a:xfrm>
            <a:off x="59108" y="142577"/>
            <a:ext cx="1209880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gradFill>
                  <a:gsLst>
                    <a:gs pos="1250">
                      <a:srgbClr val="505050"/>
                    </a:gs>
                    <a:gs pos="100000">
                      <a:srgbClr val="505050"/>
                    </a:gs>
                  </a:gsLst>
                  <a:lin ang="5400000" scaled="0"/>
                </a:gradFill>
                <a:latin typeface="Segoe UI Light"/>
              </a:rPr>
              <a:t>Azure Analysis Services Architecture</a:t>
            </a:r>
          </a:p>
        </p:txBody>
      </p:sp>
      <p:sp>
        <p:nvSpPr>
          <p:cNvPr id="161" name="Rectangle 160"/>
          <p:cNvSpPr/>
          <p:nvPr/>
        </p:nvSpPr>
        <p:spPr bwMode="auto">
          <a:xfrm>
            <a:off x="1015" y="1514445"/>
            <a:ext cx="12189648" cy="871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TextBox 161"/>
          <p:cNvSpPr txBox="1"/>
          <p:nvPr/>
        </p:nvSpPr>
        <p:spPr>
          <a:xfrm>
            <a:off x="153153" y="1588056"/>
            <a:ext cx="2472252" cy="408904"/>
          </a:xfrm>
          <a:prstGeom prst="rect">
            <a:avLst/>
          </a:prstGeom>
          <a:noFill/>
        </p:spPr>
        <p:txBody>
          <a:bodyPr wrap="square" lIns="179259" tIns="89630" rIns="89630" bIns="179259" rtlCol="0" anchor="t">
            <a:noAutofit/>
          </a:bodyPr>
          <a:lstStyle/>
          <a:p>
            <a:pPr defTabSz="896214">
              <a:spcAft>
                <a:spcPts val="588"/>
              </a:spcAft>
              <a:defRPr/>
            </a:pPr>
            <a:r>
              <a:rPr lang="en-US" sz="1400" b="1" kern="0" dirty="0">
                <a:solidFill>
                  <a:srgbClr val="0078D7"/>
                </a:solidFill>
                <a:latin typeface="Segoe UI"/>
              </a:rPr>
              <a:t>Cloud data sources</a:t>
            </a:r>
          </a:p>
        </p:txBody>
      </p:sp>
      <p:cxnSp>
        <p:nvCxnSpPr>
          <p:cNvPr id="214" name="Straight Arrow Connector 213"/>
          <p:cNvCxnSpPr/>
          <p:nvPr/>
        </p:nvCxnSpPr>
        <p:spPr>
          <a:xfrm>
            <a:off x="6418770" y="3128234"/>
            <a:ext cx="0" cy="226253"/>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72636" y="3854536"/>
            <a:ext cx="12028537" cy="0"/>
          </a:xfrm>
          <a:prstGeom prst="line">
            <a:avLst/>
          </a:prstGeom>
          <a:ln>
            <a:solidFill>
              <a:srgbClr val="002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294549" y="1989415"/>
            <a:ext cx="4445741" cy="1537468"/>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TextBox 99"/>
          <p:cNvSpPr txBox="1"/>
          <p:nvPr/>
        </p:nvSpPr>
        <p:spPr>
          <a:xfrm>
            <a:off x="404566" y="2086880"/>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01" name="TextBox 100"/>
          <p:cNvSpPr txBox="1"/>
          <p:nvPr/>
        </p:nvSpPr>
        <p:spPr>
          <a:xfrm>
            <a:off x="404566" y="2793298"/>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06" name="TextBox 105"/>
          <p:cNvSpPr txBox="1"/>
          <p:nvPr/>
        </p:nvSpPr>
        <p:spPr>
          <a:xfrm>
            <a:off x="998147" y="2249146"/>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SQL Database</a:t>
            </a:r>
          </a:p>
        </p:txBody>
      </p:sp>
      <p:sp>
        <p:nvSpPr>
          <p:cNvPr id="108" name="TextBox 107"/>
          <p:cNvSpPr txBox="1"/>
          <p:nvPr/>
        </p:nvSpPr>
        <p:spPr>
          <a:xfrm>
            <a:off x="998147" y="2850570"/>
            <a:ext cx="151999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SQL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Data Warehouse</a:t>
            </a:r>
          </a:p>
        </p:txBody>
      </p:sp>
      <p:sp>
        <p:nvSpPr>
          <p:cNvPr id="154" name="TextBox 153"/>
          <p:cNvSpPr txBox="1"/>
          <p:nvPr/>
        </p:nvSpPr>
        <p:spPr>
          <a:xfrm>
            <a:off x="523123" y="2173011"/>
            <a:ext cx="423773" cy="464555"/>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0078D7"/>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lnSpc>
                <a:spcPct val="90000"/>
              </a:lnSpc>
              <a:spcAft>
                <a:spcPts val="600"/>
              </a:spcAft>
              <a:defRPr/>
            </a:pPr>
            <a:endParaRPr lang="en-US" sz="7998" kern="0"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9" name="Freeform 258"/>
          <p:cNvSpPr/>
          <p:nvPr/>
        </p:nvSpPr>
        <p:spPr bwMode="auto">
          <a:xfrm flipH="1">
            <a:off x="490208" y="2870142"/>
            <a:ext cx="489605" cy="46812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rgbClr val="505050"/>
              </a:solidFill>
              <a:latin typeface="Segoe UI Light"/>
              <a:ea typeface="Segoe UI" pitchFamily="34" charset="0"/>
              <a:cs typeface="Segoe UI" pitchFamily="34" charset="0"/>
            </a:endParaRPr>
          </a:p>
        </p:txBody>
      </p:sp>
      <p:sp>
        <p:nvSpPr>
          <p:cNvPr id="263" name="TextBox 262"/>
          <p:cNvSpPr txBox="1"/>
          <p:nvPr/>
        </p:nvSpPr>
        <p:spPr>
          <a:xfrm>
            <a:off x="4746240" y="2465406"/>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Direct Query</a:t>
            </a:r>
          </a:p>
        </p:txBody>
      </p:sp>
      <p:sp>
        <p:nvSpPr>
          <p:cNvPr id="264" name="TextBox 263"/>
          <p:cNvSpPr txBox="1"/>
          <p:nvPr/>
        </p:nvSpPr>
        <p:spPr>
          <a:xfrm>
            <a:off x="4746240" y="2803898"/>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Cached Model</a:t>
            </a:r>
          </a:p>
        </p:txBody>
      </p:sp>
      <p:grpSp>
        <p:nvGrpSpPr>
          <p:cNvPr id="215" name="Group 4"/>
          <p:cNvGrpSpPr>
            <a:grpSpLocks noChangeAspect="1"/>
          </p:cNvGrpSpPr>
          <p:nvPr/>
        </p:nvGrpSpPr>
        <p:grpSpPr bwMode="auto">
          <a:xfrm>
            <a:off x="6095107" y="3530612"/>
            <a:ext cx="647326" cy="648883"/>
            <a:chOff x="3826" y="3056"/>
            <a:chExt cx="416" cy="417"/>
          </a:xfrm>
        </p:grpSpPr>
        <p:sp>
          <p:nvSpPr>
            <p:cNvPr id="218"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9"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0"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1"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2"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23"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267" name="Freeform 266"/>
          <p:cNvSpPr>
            <a:spLocks noChangeAspect="1"/>
          </p:cNvSpPr>
          <p:nvPr/>
        </p:nvSpPr>
        <p:spPr bwMode="black">
          <a:xfrm>
            <a:off x="11151161" y="1136388"/>
            <a:ext cx="760772" cy="44992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sp>
        <p:nvSpPr>
          <p:cNvPr id="273" name="Rectangle 272"/>
          <p:cNvSpPr/>
          <p:nvPr/>
        </p:nvSpPr>
        <p:spPr bwMode="auto">
          <a:xfrm>
            <a:off x="9651793" y="1983324"/>
            <a:ext cx="2292924" cy="1537468"/>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TextBox 273"/>
          <p:cNvSpPr txBox="1"/>
          <p:nvPr/>
        </p:nvSpPr>
        <p:spPr>
          <a:xfrm>
            <a:off x="9761810" y="2082915"/>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75" name="TextBox 274"/>
          <p:cNvSpPr txBox="1"/>
          <p:nvPr/>
        </p:nvSpPr>
        <p:spPr>
          <a:xfrm>
            <a:off x="9761810" y="2787208"/>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76" name="TextBox 275"/>
          <p:cNvSpPr txBox="1"/>
          <p:nvPr/>
        </p:nvSpPr>
        <p:spPr>
          <a:xfrm>
            <a:off x="10355392" y="2244900"/>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Power BI</a:t>
            </a:r>
          </a:p>
        </p:txBody>
      </p:sp>
      <p:sp>
        <p:nvSpPr>
          <p:cNvPr id="277" name="TextBox 276"/>
          <p:cNvSpPr txBox="1"/>
          <p:nvPr/>
        </p:nvSpPr>
        <p:spPr>
          <a:xfrm>
            <a:off x="10355391" y="2844480"/>
            <a:ext cx="151999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Power BI</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Embedded</a:t>
            </a:r>
          </a:p>
        </p:txBody>
      </p:sp>
      <p:sp>
        <p:nvSpPr>
          <p:cNvPr id="280" name="Rectangle 279"/>
          <p:cNvSpPr/>
          <p:nvPr/>
        </p:nvSpPr>
        <p:spPr bwMode="auto">
          <a:xfrm>
            <a:off x="288822" y="4470042"/>
            <a:ext cx="4451467" cy="1584324"/>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TextBox 28"/>
          <p:cNvSpPr txBox="1"/>
          <p:nvPr/>
        </p:nvSpPr>
        <p:spPr>
          <a:xfrm>
            <a:off x="393729" y="4573751"/>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70" name="TextBox 169"/>
          <p:cNvSpPr txBox="1"/>
          <p:nvPr/>
        </p:nvSpPr>
        <p:spPr>
          <a:xfrm>
            <a:off x="886668" y="4736613"/>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SQL Server</a:t>
            </a:r>
          </a:p>
        </p:txBody>
      </p:sp>
      <p:grpSp>
        <p:nvGrpSpPr>
          <p:cNvPr id="173" name="Group 30"/>
          <p:cNvGrpSpPr>
            <a:grpSpLocks noChangeAspect="1"/>
          </p:cNvGrpSpPr>
          <p:nvPr/>
        </p:nvGrpSpPr>
        <p:grpSpPr bwMode="auto">
          <a:xfrm>
            <a:off x="503866" y="4664184"/>
            <a:ext cx="339591" cy="446539"/>
            <a:chOff x="2455" y="3797"/>
            <a:chExt cx="308" cy="405"/>
          </a:xfrm>
        </p:grpSpPr>
        <p:sp>
          <p:nvSpPr>
            <p:cNvPr id="174"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5"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176"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7"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8"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79"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0"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1" name="Freeform 37"/>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2" name="Freeform 38"/>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3" name="Freeform 39"/>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30" name="TextBox 29"/>
          <p:cNvSpPr txBox="1"/>
          <p:nvPr/>
        </p:nvSpPr>
        <p:spPr>
          <a:xfrm>
            <a:off x="2576723" y="4573751"/>
            <a:ext cx="2061485" cy="1338989"/>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72" name="TextBox 171"/>
          <p:cNvSpPr txBox="1"/>
          <p:nvPr/>
        </p:nvSpPr>
        <p:spPr>
          <a:xfrm>
            <a:off x="3041334" y="4631022"/>
            <a:ext cx="137303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Other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data sources</a:t>
            </a:r>
          </a:p>
        </p:txBody>
      </p:sp>
      <p:grpSp>
        <p:nvGrpSpPr>
          <p:cNvPr id="205" name="Group 30"/>
          <p:cNvGrpSpPr>
            <a:grpSpLocks noChangeAspect="1"/>
          </p:cNvGrpSpPr>
          <p:nvPr/>
        </p:nvGrpSpPr>
        <p:grpSpPr bwMode="auto">
          <a:xfrm>
            <a:off x="2688504" y="4664184"/>
            <a:ext cx="339591" cy="446539"/>
            <a:chOff x="2455" y="3797"/>
            <a:chExt cx="308" cy="405"/>
          </a:xfrm>
        </p:grpSpPr>
        <p:sp>
          <p:nvSpPr>
            <p:cNvPr id="206"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07"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08"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09"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0"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1"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2"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9" name="Group 8"/>
          <p:cNvGrpSpPr/>
          <p:nvPr/>
        </p:nvGrpSpPr>
        <p:grpSpPr>
          <a:xfrm>
            <a:off x="9815745" y="5433211"/>
            <a:ext cx="539646" cy="346337"/>
            <a:chOff x="9674359" y="5477609"/>
            <a:chExt cx="627497" cy="402718"/>
          </a:xfrm>
        </p:grpSpPr>
        <p:sp>
          <p:nvSpPr>
            <p:cNvPr id="282" name="Freeform 281"/>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0078D7"/>
            </a:solidFill>
            <a:ln>
              <a:noFill/>
            </a:ln>
          </p:spPr>
          <p:txBody>
            <a:bodyPr vert="horz" wrap="square" lIns="89630" tIns="44814" rIns="89630" bIns="44814" numCol="1" anchor="t" anchorCtr="0" compatLnSpc="1">
              <a:prstTxWarp prst="textNoShape">
                <a:avLst/>
              </a:prstTxWarp>
              <a:noAutofit/>
            </a:bodyPr>
            <a:lstStyle/>
            <a:p>
              <a:pPr defTabSz="914192">
                <a:defRPr/>
              </a:pPr>
              <a:endParaRPr lang="en-US" sz="1765" kern="0" dirty="0">
                <a:solidFill>
                  <a:srgbClr val="FFFFFF"/>
                </a:solidFill>
                <a:latin typeface="Segoe UI"/>
              </a:endParaRPr>
            </a:p>
          </p:txBody>
        </p:sp>
        <p:sp>
          <p:nvSpPr>
            <p:cNvPr id="283" name="Freeform 33"/>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0078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a:endParaRPr>
            </a:p>
          </p:txBody>
        </p:sp>
      </p:grpSp>
      <p:sp>
        <p:nvSpPr>
          <p:cNvPr id="284" name="Freeform 283"/>
          <p:cNvSpPr/>
          <p:nvPr/>
        </p:nvSpPr>
        <p:spPr bwMode="auto">
          <a:xfrm>
            <a:off x="9884782" y="4655641"/>
            <a:ext cx="401570" cy="415828"/>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2" name="Rectangle 291"/>
          <p:cNvSpPr/>
          <p:nvPr/>
        </p:nvSpPr>
        <p:spPr bwMode="auto">
          <a:xfrm>
            <a:off x="7046826" y="4448440"/>
            <a:ext cx="2271087" cy="1605927"/>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3" name="TextBox 292"/>
          <p:cNvSpPr txBox="1"/>
          <p:nvPr/>
        </p:nvSpPr>
        <p:spPr>
          <a:xfrm>
            <a:off x="7148556" y="5276935"/>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294" name="TextBox 293"/>
          <p:cNvSpPr txBox="1"/>
          <p:nvPr/>
        </p:nvSpPr>
        <p:spPr>
          <a:xfrm>
            <a:off x="7696076" y="5350845"/>
            <a:ext cx="1373037" cy="522890"/>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Power BI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Desktop</a:t>
            </a:r>
          </a:p>
        </p:txBody>
      </p:sp>
      <p:sp>
        <p:nvSpPr>
          <p:cNvPr id="306" name="TextBox 305"/>
          <p:cNvSpPr txBox="1"/>
          <p:nvPr/>
        </p:nvSpPr>
        <p:spPr>
          <a:xfrm>
            <a:off x="7153386" y="4559704"/>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309" name="TextBox 308"/>
          <p:cNvSpPr txBox="1"/>
          <p:nvPr/>
        </p:nvSpPr>
        <p:spPr>
          <a:xfrm>
            <a:off x="7672578" y="4721688"/>
            <a:ext cx="1373037" cy="30760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Visual Studio</a:t>
            </a:r>
          </a:p>
        </p:txBody>
      </p:sp>
      <p:sp>
        <p:nvSpPr>
          <p:cNvPr id="337" name="TextBox 336"/>
          <p:cNvSpPr txBox="1"/>
          <p:nvPr/>
        </p:nvSpPr>
        <p:spPr>
          <a:xfrm>
            <a:off x="6908904" y="3855070"/>
            <a:ext cx="3921319" cy="588271"/>
          </a:xfrm>
          <a:prstGeom prst="rect">
            <a:avLst/>
          </a:prstGeom>
          <a:noFill/>
        </p:spPr>
        <p:txBody>
          <a:bodyPr wrap="square" lIns="179259" tIns="89630" rIns="89630" bIns="179259" rtlCol="0" anchor="t">
            <a:noAutofit/>
          </a:bodyPr>
          <a:lstStyle/>
          <a:p>
            <a:pPr defTabSz="914225">
              <a:spcAft>
                <a:spcPts val="1200"/>
              </a:spcAft>
              <a:defRPr/>
            </a:pPr>
            <a:r>
              <a:rPr lang="en-US" sz="1400" b="1" kern="0" dirty="0">
                <a:solidFill>
                  <a:srgbClr val="0078D7"/>
                </a:solidFill>
                <a:latin typeface="Segoe UI"/>
              </a:rPr>
              <a:t>Authoring and </a:t>
            </a:r>
            <a:br>
              <a:rPr lang="en-US" sz="1400" b="1" kern="0" dirty="0">
                <a:solidFill>
                  <a:srgbClr val="0078D7"/>
                </a:solidFill>
                <a:latin typeface="Segoe UI"/>
              </a:rPr>
            </a:br>
            <a:r>
              <a:rPr lang="en-US" sz="1400" b="1" kern="0" dirty="0">
                <a:solidFill>
                  <a:srgbClr val="0078D7"/>
                </a:solidFill>
                <a:latin typeface="Segoe UI"/>
              </a:rPr>
              <a:t>development tools</a:t>
            </a:r>
          </a:p>
        </p:txBody>
      </p:sp>
      <p:sp>
        <p:nvSpPr>
          <p:cNvPr id="338" name="TextBox 337"/>
          <p:cNvSpPr txBox="1"/>
          <p:nvPr/>
        </p:nvSpPr>
        <p:spPr>
          <a:xfrm>
            <a:off x="144314" y="3855069"/>
            <a:ext cx="3921319" cy="402801"/>
          </a:xfrm>
          <a:prstGeom prst="rect">
            <a:avLst/>
          </a:prstGeom>
          <a:noFill/>
        </p:spPr>
        <p:txBody>
          <a:bodyPr wrap="square" lIns="179259" tIns="89630" rIns="89630" bIns="179259" rtlCol="0" anchor="t">
            <a:noAutofit/>
          </a:bodyPr>
          <a:lstStyle/>
          <a:p>
            <a:pPr defTabSz="914225">
              <a:spcAft>
                <a:spcPts val="1200"/>
              </a:spcAft>
              <a:defRPr/>
            </a:pPr>
            <a:r>
              <a:rPr lang="en-US" sz="1400" b="1" kern="0" dirty="0">
                <a:solidFill>
                  <a:srgbClr val="0078D7"/>
                </a:solidFill>
                <a:latin typeface="Segoe UI"/>
              </a:rPr>
              <a:t>On-premises </a:t>
            </a:r>
            <a:br>
              <a:rPr lang="en-US" sz="1400" b="1" kern="0" dirty="0">
                <a:solidFill>
                  <a:srgbClr val="0078D7"/>
                </a:solidFill>
                <a:latin typeface="Segoe UI"/>
              </a:rPr>
            </a:br>
            <a:r>
              <a:rPr lang="en-US" sz="1400" b="1" kern="0" dirty="0">
                <a:solidFill>
                  <a:srgbClr val="0078D7"/>
                </a:solidFill>
                <a:latin typeface="Segoe UI"/>
              </a:rPr>
              <a:t>data sources</a:t>
            </a:r>
          </a:p>
        </p:txBody>
      </p:sp>
      <p:grpSp>
        <p:nvGrpSpPr>
          <p:cNvPr id="340" name="Group 339"/>
          <p:cNvGrpSpPr/>
          <p:nvPr/>
        </p:nvGrpSpPr>
        <p:grpSpPr>
          <a:xfrm>
            <a:off x="11295061" y="6066106"/>
            <a:ext cx="569782" cy="706461"/>
            <a:chOff x="3331021" y="4536309"/>
            <a:chExt cx="1058862" cy="1312862"/>
          </a:xfrm>
        </p:grpSpPr>
        <p:sp>
          <p:nvSpPr>
            <p:cNvPr id="341" name="AutoShape 169"/>
            <p:cNvSpPr>
              <a:spLocks noChangeAspect="1" noChangeArrowheads="1" noTextEdit="1"/>
            </p:cNvSpPr>
            <p:nvPr/>
          </p:nvSpPr>
          <p:spPr bwMode="auto">
            <a:xfrm>
              <a:off x="3331021" y="4536309"/>
              <a:ext cx="1058862"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2" name="Rectangle 171"/>
            <p:cNvSpPr>
              <a:spLocks noChangeArrowheads="1"/>
            </p:cNvSpPr>
            <p:nvPr/>
          </p:nvSpPr>
          <p:spPr bwMode="auto">
            <a:xfrm>
              <a:off x="3464371" y="4903021"/>
              <a:ext cx="185737" cy="185737"/>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3" name="Rectangle 172"/>
            <p:cNvSpPr>
              <a:spLocks noChangeArrowheads="1"/>
            </p:cNvSpPr>
            <p:nvPr/>
          </p:nvSpPr>
          <p:spPr bwMode="auto">
            <a:xfrm>
              <a:off x="3572322" y="4665051"/>
              <a:ext cx="293687" cy="290358"/>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4" name="Rectangle 173"/>
            <p:cNvSpPr>
              <a:spLocks noChangeArrowheads="1"/>
            </p:cNvSpPr>
            <p:nvPr/>
          </p:nvSpPr>
          <p:spPr bwMode="auto">
            <a:xfrm>
              <a:off x="3866009" y="4665050"/>
              <a:ext cx="163513" cy="118412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5" name="Rectangle 174"/>
            <p:cNvSpPr>
              <a:spLocks noChangeArrowheads="1"/>
            </p:cNvSpPr>
            <p:nvPr/>
          </p:nvSpPr>
          <p:spPr bwMode="auto">
            <a:xfrm>
              <a:off x="3572321" y="4955409"/>
              <a:ext cx="319087" cy="89376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6" name="Rectangle 175"/>
            <p:cNvSpPr>
              <a:spLocks noChangeArrowheads="1"/>
            </p:cNvSpPr>
            <p:nvPr/>
          </p:nvSpPr>
          <p:spPr bwMode="auto">
            <a:xfrm>
              <a:off x="3650108" y="4903021"/>
              <a:ext cx="168275" cy="7461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7" name="Rectangle 176"/>
            <p:cNvSpPr>
              <a:spLocks noChangeArrowheads="1"/>
            </p:cNvSpPr>
            <p:nvPr/>
          </p:nvSpPr>
          <p:spPr bwMode="auto">
            <a:xfrm>
              <a:off x="3331021" y="4955409"/>
              <a:ext cx="241300" cy="893762"/>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8" name="Rectangle 177"/>
            <p:cNvSpPr>
              <a:spLocks noChangeArrowheads="1"/>
            </p:cNvSpPr>
            <p:nvPr/>
          </p:nvSpPr>
          <p:spPr bwMode="auto">
            <a:xfrm>
              <a:off x="3616771"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49" name="Rectangle 178"/>
            <p:cNvSpPr>
              <a:spLocks noChangeArrowheads="1"/>
            </p:cNvSpPr>
            <p:nvPr/>
          </p:nvSpPr>
          <p:spPr bwMode="auto">
            <a:xfrm>
              <a:off x="3683446"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0" name="Rectangle 179"/>
            <p:cNvSpPr>
              <a:spLocks noChangeArrowheads="1"/>
            </p:cNvSpPr>
            <p:nvPr/>
          </p:nvSpPr>
          <p:spPr bwMode="auto">
            <a:xfrm>
              <a:off x="3750121" y="499192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1" name="Rectangle 180"/>
            <p:cNvSpPr>
              <a:spLocks noChangeArrowheads="1"/>
            </p:cNvSpPr>
            <p:nvPr/>
          </p:nvSpPr>
          <p:spPr bwMode="auto">
            <a:xfrm>
              <a:off x="3818383"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2" name="Rectangle 181"/>
            <p:cNvSpPr>
              <a:spLocks noChangeArrowheads="1"/>
            </p:cNvSpPr>
            <p:nvPr/>
          </p:nvSpPr>
          <p:spPr bwMode="auto">
            <a:xfrm>
              <a:off x="3616771"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3" name="Rectangle 182"/>
            <p:cNvSpPr>
              <a:spLocks noChangeArrowheads="1"/>
            </p:cNvSpPr>
            <p:nvPr/>
          </p:nvSpPr>
          <p:spPr bwMode="auto">
            <a:xfrm>
              <a:off x="3683446"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4" name="Rectangle 183"/>
            <p:cNvSpPr>
              <a:spLocks noChangeArrowheads="1"/>
            </p:cNvSpPr>
            <p:nvPr/>
          </p:nvSpPr>
          <p:spPr bwMode="auto">
            <a:xfrm>
              <a:off x="3750121" y="512527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5" name="Rectangle 184"/>
            <p:cNvSpPr>
              <a:spLocks noChangeArrowheads="1"/>
            </p:cNvSpPr>
            <p:nvPr/>
          </p:nvSpPr>
          <p:spPr bwMode="auto">
            <a:xfrm>
              <a:off x="3818383"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6" name="Rectangle 185"/>
            <p:cNvSpPr>
              <a:spLocks noChangeArrowheads="1"/>
            </p:cNvSpPr>
            <p:nvPr/>
          </p:nvSpPr>
          <p:spPr bwMode="auto">
            <a:xfrm>
              <a:off x="3616771"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7" name="Rectangle 186"/>
            <p:cNvSpPr>
              <a:spLocks noChangeArrowheads="1"/>
            </p:cNvSpPr>
            <p:nvPr/>
          </p:nvSpPr>
          <p:spPr bwMode="auto">
            <a:xfrm>
              <a:off x="3683446"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8" name="Rectangle 187"/>
            <p:cNvSpPr>
              <a:spLocks noChangeArrowheads="1"/>
            </p:cNvSpPr>
            <p:nvPr/>
          </p:nvSpPr>
          <p:spPr bwMode="auto">
            <a:xfrm>
              <a:off x="3750121" y="52633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59" name="Rectangle 188"/>
            <p:cNvSpPr>
              <a:spLocks noChangeArrowheads="1"/>
            </p:cNvSpPr>
            <p:nvPr/>
          </p:nvSpPr>
          <p:spPr bwMode="auto">
            <a:xfrm>
              <a:off x="3818383"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0" name="Rectangle 189"/>
            <p:cNvSpPr>
              <a:spLocks noChangeArrowheads="1"/>
            </p:cNvSpPr>
            <p:nvPr/>
          </p:nvSpPr>
          <p:spPr bwMode="auto">
            <a:xfrm>
              <a:off x="3616771"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1" name="Rectangle 190"/>
            <p:cNvSpPr>
              <a:spLocks noChangeArrowheads="1"/>
            </p:cNvSpPr>
            <p:nvPr/>
          </p:nvSpPr>
          <p:spPr bwMode="auto">
            <a:xfrm>
              <a:off x="368344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2" name="Rectangle 191"/>
            <p:cNvSpPr>
              <a:spLocks noChangeArrowheads="1"/>
            </p:cNvSpPr>
            <p:nvPr/>
          </p:nvSpPr>
          <p:spPr bwMode="auto">
            <a:xfrm>
              <a:off x="3750121" y="53967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3" name="Rectangle 192"/>
            <p:cNvSpPr>
              <a:spLocks noChangeArrowheads="1"/>
            </p:cNvSpPr>
            <p:nvPr/>
          </p:nvSpPr>
          <p:spPr bwMode="auto">
            <a:xfrm>
              <a:off x="3818383"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4" name="Rectangle 193"/>
            <p:cNvSpPr>
              <a:spLocks noChangeArrowheads="1"/>
            </p:cNvSpPr>
            <p:nvPr/>
          </p:nvSpPr>
          <p:spPr bwMode="auto">
            <a:xfrm>
              <a:off x="3616771"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5" name="Rectangle 194"/>
            <p:cNvSpPr>
              <a:spLocks noChangeArrowheads="1"/>
            </p:cNvSpPr>
            <p:nvPr/>
          </p:nvSpPr>
          <p:spPr bwMode="auto">
            <a:xfrm>
              <a:off x="368344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6" name="Rectangle 195"/>
            <p:cNvSpPr>
              <a:spLocks noChangeArrowheads="1"/>
            </p:cNvSpPr>
            <p:nvPr/>
          </p:nvSpPr>
          <p:spPr bwMode="auto">
            <a:xfrm>
              <a:off x="3750121" y="55300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7" name="Rectangle 196"/>
            <p:cNvSpPr>
              <a:spLocks noChangeArrowheads="1"/>
            </p:cNvSpPr>
            <p:nvPr/>
          </p:nvSpPr>
          <p:spPr bwMode="auto">
            <a:xfrm>
              <a:off x="3818383"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8" name="Rectangle 197"/>
            <p:cNvSpPr>
              <a:spLocks noChangeArrowheads="1"/>
            </p:cNvSpPr>
            <p:nvPr/>
          </p:nvSpPr>
          <p:spPr bwMode="auto">
            <a:xfrm>
              <a:off x="3616771"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69" name="Rectangle 198"/>
            <p:cNvSpPr>
              <a:spLocks noChangeArrowheads="1"/>
            </p:cNvSpPr>
            <p:nvPr/>
          </p:nvSpPr>
          <p:spPr bwMode="auto">
            <a:xfrm>
              <a:off x="368344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0" name="Rectangle 199"/>
            <p:cNvSpPr>
              <a:spLocks noChangeArrowheads="1"/>
            </p:cNvSpPr>
            <p:nvPr/>
          </p:nvSpPr>
          <p:spPr bwMode="auto">
            <a:xfrm>
              <a:off x="3427858"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1" name="Rectangle 200"/>
            <p:cNvSpPr>
              <a:spLocks noChangeArrowheads="1"/>
            </p:cNvSpPr>
            <p:nvPr/>
          </p:nvSpPr>
          <p:spPr bwMode="auto">
            <a:xfrm>
              <a:off x="3494533"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2" name="Rectangle 201"/>
            <p:cNvSpPr>
              <a:spLocks noChangeArrowheads="1"/>
            </p:cNvSpPr>
            <p:nvPr/>
          </p:nvSpPr>
          <p:spPr bwMode="auto">
            <a:xfrm>
              <a:off x="3427858"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3" name="Rectangle 202"/>
            <p:cNvSpPr>
              <a:spLocks noChangeArrowheads="1"/>
            </p:cNvSpPr>
            <p:nvPr/>
          </p:nvSpPr>
          <p:spPr bwMode="auto">
            <a:xfrm>
              <a:off x="3494533"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4" name="Rectangle 203"/>
            <p:cNvSpPr>
              <a:spLocks noChangeArrowheads="1"/>
            </p:cNvSpPr>
            <p:nvPr/>
          </p:nvSpPr>
          <p:spPr bwMode="auto">
            <a:xfrm>
              <a:off x="3427858"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5" name="Rectangle 204"/>
            <p:cNvSpPr>
              <a:spLocks noChangeArrowheads="1"/>
            </p:cNvSpPr>
            <p:nvPr/>
          </p:nvSpPr>
          <p:spPr bwMode="auto">
            <a:xfrm>
              <a:off x="3494533"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6" name="Rectangle 205"/>
            <p:cNvSpPr>
              <a:spLocks noChangeArrowheads="1"/>
            </p:cNvSpPr>
            <p:nvPr/>
          </p:nvSpPr>
          <p:spPr bwMode="auto">
            <a:xfrm>
              <a:off x="3427858"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7" name="Rectangle 206"/>
            <p:cNvSpPr>
              <a:spLocks noChangeArrowheads="1"/>
            </p:cNvSpPr>
            <p:nvPr/>
          </p:nvSpPr>
          <p:spPr bwMode="auto">
            <a:xfrm>
              <a:off x="3494533"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8" name="Rectangle 207"/>
            <p:cNvSpPr>
              <a:spLocks noChangeArrowheads="1"/>
            </p:cNvSpPr>
            <p:nvPr/>
          </p:nvSpPr>
          <p:spPr bwMode="auto">
            <a:xfrm>
              <a:off x="3427858"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79" name="Rectangle 208"/>
            <p:cNvSpPr>
              <a:spLocks noChangeArrowheads="1"/>
            </p:cNvSpPr>
            <p:nvPr/>
          </p:nvSpPr>
          <p:spPr bwMode="auto">
            <a:xfrm>
              <a:off x="3494533"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0" name="Rectangle 209"/>
            <p:cNvSpPr>
              <a:spLocks noChangeArrowheads="1"/>
            </p:cNvSpPr>
            <p:nvPr/>
          </p:nvSpPr>
          <p:spPr bwMode="auto">
            <a:xfrm>
              <a:off x="3427858"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1" name="Rectangle 210"/>
            <p:cNvSpPr>
              <a:spLocks noChangeArrowheads="1"/>
            </p:cNvSpPr>
            <p:nvPr/>
          </p:nvSpPr>
          <p:spPr bwMode="auto">
            <a:xfrm>
              <a:off x="3494533"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2" name="Rectangle 211"/>
            <p:cNvSpPr>
              <a:spLocks noChangeArrowheads="1"/>
            </p:cNvSpPr>
            <p:nvPr/>
          </p:nvSpPr>
          <p:spPr bwMode="auto">
            <a:xfrm>
              <a:off x="3361183"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3" name="Rectangle 212"/>
            <p:cNvSpPr>
              <a:spLocks noChangeArrowheads="1"/>
            </p:cNvSpPr>
            <p:nvPr/>
          </p:nvSpPr>
          <p:spPr bwMode="auto">
            <a:xfrm>
              <a:off x="3361183"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4" name="Rectangle 213"/>
            <p:cNvSpPr>
              <a:spLocks noChangeArrowheads="1"/>
            </p:cNvSpPr>
            <p:nvPr/>
          </p:nvSpPr>
          <p:spPr bwMode="auto">
            <a:xfrm>
              <a:off x="3361183"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5" name="Rectangle 214"/>
            <p:cNvSpPr>
              <a:spLocks noChangeArrowheads="1"/>
            </p:cNvSpPr>
            <p:nvPr/>
          </p:nvSpPr>
          <p:spPr bwMode="auto">
            <a:xfrm>
              <a:off x="3361183"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6" name="Rectangle 215"/>
            <p:cNvSpPr>
              <a:spLocks noChangeArrowheads="1"/>
            </p:cNvSpPr>
            <p:nvPr/>
          </p:nvSpPr>
          <p:spPr bwMode="auto">
            <a:xfrm>
              <a:off x="3361183"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7" name="Rectangle 216"/>
            <p:cNvSpPr>
              <a:spLocks noChangeArrowheads="1"/>
            </p:cNvSpPr>
            <p:nvPr/>
          </p:nvSpPr>
          <p:spPr bwMode="auto">
            <a:xfrm>
              <a:off x="3361183"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8" name="Rectangle 217"/>
            <p:cNvSpPr>
              <a:spLocks noChangeArrowheads="1"/>
            </p:cNvSpPr>
            <p:nvPr/>
          </p:nvSpPr>
          <p:spPr bwMode="auto">
            <a:xfrm>
              <a:off x="3750121" y="56634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89" name="Rectangle 218"/>
            <p:cNvSpPr>
              <a:spLocks noChangeArrowheads="1"/>
            </p:cNvSpPr>
            <p:nvPr/>
          </p:nvSpPr>
          <p:spPr bwMode="auto">
            <a:xfrm>
              <a:off x="3818383"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0" name="Rectangle 219"/>
            <p:cNvSpPr>
              <a:spLocks noChangeArrowheads="1"/>
            </p:cNvSpPr>
            <p:nvPr/>
          </p:nvSpPr>
          <p:spPr bwMode="auto">
            <a:xfrm>
              <a:off x="3885058" y="5293546"/>
              <a:ext cx="249237" cy="555625"/>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1" name="Rectangle 220"/>
            <p:cNvSpPr>
              <a:spLocks noChangeArrowheads="1"/>
            </p:cNvSpPr>
            <p:nvPr/>
          </p:nvSpPr>
          <p:spPr bwMode="auto">
            <a:xfrm>
              <a:off x="3993008"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2" name="Rectangle 221"/>
            <p:cNvSpPr>
              <a:spLocks noChangeArrowheads="1"/>
            </p:cNvSpPr>
            <p:nvPr/>
          </p:nvSpPr>
          <p:spPr bwMode="auto">
            <a:xfrm>
              <a:off x="4062858" y="539673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3" name="Rectangle 222"/>
            <p:cNvSpPr>
              <a:spLocks noChangeArrowheads="1"/>
            </p:cNvSpPr>
            <p:nvPr/>
          </p:nvSpPr>
          <p:spPr bwMode="auto">
            <a:xfrm>
              <a:off x="3993008"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4" name="Rectangle 223"/>
            <p:cNvSpPr>
              <a:spLocks noChangeArrowheads="1"/>
            </p:cNvSpPr>
            <p:nvPr/>
          </p:nvSpPr>
          <p:spPr bwMode="auto">
            <a:xfrm>
              <a:off x="4062858" y="553008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5" name="Rectangle 224"/>
            <p:cNvSpPr>
              <a:spLocks noChangeArrowheads="1"/>
            </p:cNvSpPr>
            <p:nvPr/>
          </p:nvSpPr>
          <p:spPr bwMode="auto">
            <a:xfrm>
              <a:off x="3993008"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6" name="Rectangle 225"/>
            <p:cNvSpPr>
              <a:spLocks noChangeArrowheads="1"/>
            </p:cNvSpPr>
            <p:nvPr/>
          </p:nvSpPr>
          <p:spPr bwMode="auto">
            <a:xfrm>
              <a:off x="4062858" y="566343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7" name="Rectangle 226"/>
            <p:cNvSpPr>
              <a:spLocks noChangeArrowheads="1"/>
            </p:cNvSpPr>
            <p:nvPr/>
          </p:nvSpPr>
          <p:spPr bwMode="auto">
            <a:xfrm>
              <a:off x="3924746" y="539673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8" name="Rectangle 227"/>
            <p:cNvSpPr>
              <a:spLocks noChangeArrowheads="1"/>
            </p:cNvSpPr>
            <p:nvPr/>
          </p:nvSpPr>
          <p:spPr bwMode="auto">
            <a:xfrm>
              <a:off x="3924746" y="553008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399" name="Rectangle 228"/>
            <p:cNvSpPr>
              <a:spLocks noChangeArrowheads="1"/>
            </p:cNvSpPr>
            <p:nvPr/>
          </p:nvSpPr>
          <p:spPr bwMode="auto">
            <a:xfrm>
              <a:off x="3924746" y="566343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0" name="Rectangle 229"/>
            <p:cNvSpPr>
              <a:spLocks noChangeArrowheads="1"/>
            </p:cNvSpPr>
            <p:nvPr/>
          </p:nvSpPr>
          <p:spPr bwMode="auto">
            <a:xfrm>
              <a:off x="4134296" y="5293546"/>
              <a:ext cx="252412" cy="555625"/>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1" name="Rectangle 230"/>
            <p:cNvSpPr>
              <a:spLocks noChangeArrowheads="1"/>
            </p:cNvSpPr>
            <p:nvPr/>
          </p:nvSpPr>
          <p:spPr bwMode="auto">
            <a:xfrm>
              <a:off x="4245421"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2" name="Rectangle 231"/>
            <p:cNvSpPr>
              <a:spLocks noChangeArrowheads="1"/>
            </p:cNvSpPr>
            <p:nvPr/>
          </p:nvSpPr>
          <p:spPr bwMode="auto">
            <a:xfrm>
              <a:off x="431209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3" name="Rectangle 232"/>
            <p:cNvSpPr>
              <a:spLocks noChangeArrowheads="1"/>
            </p:cNvSpPr>
            <p:nvPr/>
          </p:nvSpPr>
          <p:spPr bwMode="auto">
            <a:xfrm>
              <a:off x="4245421"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4" name="Rectangle 233"/>
            <p:cNvSpPr>
              <a:spLocks noChangeArrowheads="1"/>
            </p:cNvSpPr>
            <p:nvPr/>
          </p:nvSpPr>
          <p:spPr bwMode="auto">
            <a:xfrm>
              <a:off x="431209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5" name="Rectangle 234"/>
            <p:cNvSpPr>
              <a:spLocks noChangeArrowheads="1"/>
            </p:cNvSpPr>
            <p:nvPr/>
          </p:nvSpPr>
          <p:spPr bwMode="auto">
            <a:xfrm>
              <a:off x="4245421"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6" name="Rectangle 235"/>
            <p:cNvSpPr>
              <a:spLocks noChangeArrowheads="1"/>
            </p:cNvSpPr>
            <p:nvPr/>
          </p:nvSpPr>
          <p:spPr bwMode="auto">
            <a:xfrm>
              <a:off x="431209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7" name="Rectangle 236"/>
            <p:cNvSpPr>
              <a:spLocks noChangeArrowheads="1"/>
            </p:cNvSpPr>
            <p:nvPr/>
          </p:nvSpPr>
          <p:spPr bwMode="auto">
            <a:xfrm>
              <a:off x="4178746"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8" name="Rectangle 237"/>
            <p:cNvSpPr>
              <a:spLocks noChangeArrowheads="1"/>
            </p:cNvSpPr>
            <p:nvPr/>
          </p:nvSpPr>
          <p:spPr bwMode="auto">
            <a:xfrm>
              <a:off x="4178746"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09" name="Rectangle 238"/>
            <p:cNvSpPr>
              <a:spLocks noChangeArrowheads="1"/>
            </p:cNvSpPr>
            <p:nvPr/>
          </p:nvSpPr>
          <p:spPr bwMode="auto">
            <a:xfrm>
              <a:off x="4178746"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10" name="Rectangle 239"/>
            <p:cNvSpPr>
              <a:spLocks noChangeArrowheads="1"/>
            </p:cNvSpPr>
            <p:nvPr/>
          </p:nvSpPr>
          <p:spPr bwMode="auto">
            <a:xfrm>
              <a:off x="3993008" y="5199884"/>
              <a:ext cx="225425" cy="93662"/>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11" name="Rectangle 240"/>
            <p:cNvSpPr>
              <a:spLocks noChangeArrowheads="1"/>
            </p:cNvSpPr>
            <p:nvPr/>
          </p:nvSpPr>
          <p:spPr bwMode="auto">
            <a:xfrm>
              <a:off x="4218433" y="5199884"/>
              <a:ext cx="168275" cy="9366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415" name="TextBox 414"/>
          <p:cNvSpPr txBox="1"/>
          <p:nvPr/>
        </p:nvSpPr>
        <p:spPr>
          <a:xfrm>
            <a:off x="3041333" y="5292097"/>
            <a:ext cx="897013" cy="469037"/>
          </a:xfrm>
          <a:prstGeom prst="rect">
            <a:avLst/>
          </a:prstGeom>
          <a:noFill/>
        </p:spPr>
        <p:txBody>
          <a:bodyPr wrap="square" rtlCol="0">
            <a:spAutoFit/>
          </a:bodyPr>
          <a:lstStyle/>
          <a:p>
            <a:pPr defTabSz="896214">
              <a:defRPr/>
            </a:pPr>
            <a:r>
              <a:rPr lang="en-US" sz="1200" kern="0" dirty="0">
                <a:solidFill>
                  <a:srgbClr val="0078D7"/>
                </a:solidFill>
                <a:latin typeface="Segoe UI Semibold" panose="020B0702040204020203" pitchFamily="34" charset="0"/>
                <a:cs typeface="Segoe UI Semibold" panose="020B0702040204020203" pitchFamily="34" charset="0"/>
              </a:rPr>
              <a:t>Teradata</a:t>
            </a:r>
          </a:p>
          <a:p>
            <a:pPr defTabSz="896214">
              <a:defRPr/>
            </a:pPr>
            <a:r>
              <a:rPr lang="en-US" sz="1200" kern="0" dirty="0">
                <a:solidFill>
                  <a:srgbClr val="0078D7"/>
                </a:solidFill>
                <a:latin typeface="Segoe UI Semibold" panose="020B0702040204020203" pitchFamily="34" charset="0"/>
                <a:cs typeface="Segoe UI Semibold" panose="020B0702040204020203" pitchFamily="34" charset="0"/>
              </a:rPr>
              <a:t>Oracle</a:t>
            </a:r>
          </a:p>
        </p:txBody>
      </p:sp>
      <p:cxnSp>
        <p:nvCxnSpPr>
          <p:cNvPr id="416" name="Straight Arrow Connector 415"/>
          <p:cNvCxnSpPr/>
          <p:nvPr/>
        </p:nvCxnSpPr>
        <p:spPr>
          <a:xfrm flipH="1">
            <a:off x="4829005" y="5271049"/>
            <a:ext cx="1594622" cy="0"/>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Arrow Connector 416"/>
          <p:cNvCxnSpPr/>
          <p:nvPr/>
        </p:nvCxnSpPr>
        <p:spPr>
          <a:xfrm flipV="1">
            <a:off x="6418770" y="4241231"/>
            <a:ext cx="0" cy="1029819"/>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8" name="TextBox 417"/>
          <p:cNvSpPr txBox="1"/>
          <p:nvPr/>
        </p:nvSpPr>
        <p:spPr>
          <a:xfrm>
            <a:off x="4746240" y="4980476"/>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Direct Query</a:t>
            </a:r>
          </a:p>
        </p:txBody>
      </p:sp>
      <p:sp>
        <p:nvSpPr>
          <p:cNvPr id="419" name="TextBox 418"/>
          <p:cNvSpPr txBox="1"/>
          <p:nvPr/>
        </p:nvSpPr>
        <p:spPr>
          <a:xfrm>
            <a:off x="4746240" y="5318967"/>
            <a:ext cx="1767827" cy="253751"/>
          </a:xfrm>
          <a:prstGeom prst="rect">
            <a:avLst/>
          </a:prstGeom>
          <a:noFill/>
        </p:spPr>
        <p:txBody>
          <a:bodyPr wrap="square" rtlCol="0">
            <a:spAutoFit/>
          </a:bodyPr>
          <a:lstStyle/>
          <a:p>
            <a:pPr defTabSz="914225">
              <a:defRPr/>
            </a:pPr>
            <a:r>
              <a:rPr lang="en-US" sz="1028" b="1" kern="0" dirty="0">
                <a:solidFill>
                  <a:sysClr val="windowText" lastClr="000000"/>
                </a:solidFill>
                <a:latin typeface="Segoe UI"/>
              </a:rPr>
              <a:t>Cached Model</a:t>
            </a:r>
          </a:p>
        </p:txBody>
      </p:sp>
      <p:cxnSp>
        <p:nvCxnSpPr>
          <p:cNvPr id="420" name="Straight Arrow Connector 419"/>
          <p:cNvCxnSpPr/>
          <p:nvPr/>
        </p:nvCxnSpPr>
        <p:spPr>
          <a:xfrm>
            <a:off x="7279567" y="2955283"/>
            <a:ext cx="0" cy="890157"/>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4" name="Freeform 13"/>
          <p:cNvSpPr>
            <a:spLocks noChangeAspect="1" noEditPoints="1"/>
          </p:cNvSpPr>
          <p:nvPr/>
        </p:nvSpPr>
        <p:spPr bwMode="black">
          <a:xfrm>
            <a:off x="7259524" y="4689167"/>
            <a:ext cx="375015" cy="375484"/>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0078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a:endParaRPr>
          </a:p>
        </p:txBody>
      </p:sp>
      <p:sp>
        <p:nvSpPr>
          <p:cNvPr id="425" name="TextBox 424"/>
          <p:cNvSpPr txBox="1"/>
          <p:nvPr/>
        </p:nvSpPr>
        <p:spPr>
          <a:xfrm>
            <a:off x="6023337" y="3306195"/>
            <a:ext cx="782392" cy="253751"/>
          </a:xfrm>
          <a:prstGeom prst="rect">
            <a:avLst/>
          </a:prstGeom>
          <a:noFill/>
        </p:spPr>
        <p:txBody>
          <a:bodyPr wrap="square" rtlCol="0">
            <a:spAutoFit/>
          </a:bodyPr>
          <a:lstStyle/>
          <a:p>
            <a:pPr algn="ctr" defTabSz="914225">
              <a:defRPr/>
            </a:pPr>
            <a:r>
              <a:rPr lang="en-US" sz="1028" b="1" kern="0" dirty="0">
                <a:solidFill>
                  <a:srgbClr val="0078D7"/>
                </a:solidFill>
                <a:latin typeface="Segoe UI"/>
              </a:rPr>
              <a:t>Gateway</a:t>
            </a:r>
          </a:p>
        </p:txBody>
      </p:sp>
      <p:sp>
        <p:nvSpPr>
          <p:cNvPr id="427" name="TextBox 426"/>
          <p:cNvSpPr txBox="1"/>
          <p:nvPr/>
        </p:nvSpPr>
        <p:spPr>
          <a:xfrm>
            <a:off x="9499813" y="1405553"/>
            <a:ext cx="2472252" cy="408904"/>
          </a:xfrm>
          <a:prstGeom prst="rect">
            <a:avLst/>
          </a:prstGeom>
          <a:noFill/>
        </p:spPr>
        <p:txBody>
          <a:bodyPr wrap="square" lIns="179259" tIns="89630" rIns="89630" bIns="179259" rtlCol="0" anchor="t">
            <a:noAutofit/>
          </a:bodyPr>
          <a:lstStyle/>
          <a:p>
            <a:pPr defTabSz="896214">
              <a:spcAft>
                <a:spcPts val="588"/>
              </a:spcAft>
              <a:defRPr/>
            </a:pPr>
            <a:r>
              <a:rPr lang="en-US" sz="1400" b="1" kern="0" dirty="0">
                <a:solidFill>
                  <a:srgbClr val="0078D7"/>
                </a:solidFill>
                <a:latin typeface="Segoe UI"/>
              </a:rPr>
              <a:t>Cloud </a:t>
            </a:r>
            <a:br>
              <a:rPr lang="en-US" sz="1400" b="1" kern="0" dirty="0">
                <a:solidFill>
                  <a:srgbClr val="0078D7"/>
                </a:solidFill>
                <a:latin typeface="Segoe UI"/>
              </a:rPr>
            </a:br>
            <a:r>
              <a:rPr lang="en-US" sz="1400" b="1" kern="0" dirty="0">
                <a:solidFill>
                  <a:srgbClr val="0078D7"/>
                </a:solidFill>
                <a:latin typeface="Segoe UI"/>
              </a:rPr>
              <a:t>visualization tools</a:t>
            </a:r>
          </a:p>
        </p:txBody>
      </p:sp>
      <p:sp>
        <p:nvSpPr>
          <p:cNvPr id="428" name="TextBox 427"/>
          <p:cNvSpPr txBox="1"/>
          <p:nvPr/>
        </p:nvSpPr>
        <p:spPr>
          <a:xfrm>
            <a:off x="9499813" y="3855070"/>
            <a:ext cx="2472252" cy="408904"/>
          </a:xfrm>
          <a:prstGeom prst="rect">
            <a:avLst/>
          </a:prstGeom>
          <a:noFill/>
        </p:spPr>
        <p:txBody>
          <a:bodyPr wrap="square" lIns="179259" tIns="89630" rIns="89630" bIns="179259" rtlCol="0" anchor="t">
            <a:noAutofit/>
          </a:bodyPr>
          <a:lstStyle/>
          <a:p>
            <a:pPr defTabSz="896214">
              <a:spcAft>
                <a:spcPts val="588"/>
              </a:spcAft>
              <a:defRPr/>
            </a:pPr>
            <a:r>
              <a:rPr lang="en-US" sz="1400" b="1" kern="0" dirty="0">
                <a:solidFill>
                  <a:srgbClr val="0078D7"/>
                </a:solidFill>
                <a:latin typeface="Segoe UI"/>
              </a:rPr>
              <a:t>On-premises  visualization tools</a:t>
            </a:r>
          </a:p>
        </p:txBody>
      </p:sp>
      <p:sp>
        <p:nvSpPr>
          <p:cNvPr id="47" name="Rectangle 46"/>
          <p:cNvSpPr/>
          <p:nvPr/>
        </p:nvSpPr>
        <p:spPr>
          <a:xfrm>
            <a:off x="5604482" y="1859209"/>
            <a:ext cx="1620989" cy="415183"/>
          </a:xfrm>
          <a:prstGeom prst="rect">
            <a:avLst/>
          </a:prstGeom>
        </p:spPr>
        <p:txBody>
          <a:bodyPr wrap="square">
            <a:spAutoFit/>
          </a:bodyPr>
          <a:lstStyle/>
          <a:p>
            <a:pPr algn="ctr" defTabSz="896214">
              <a:defRPr/>
            </a:pPr>
            <a:r>
              <a:rPr lang="en-US" sz="1028" b="1" kern="0" dirty="0">
                <a:solidFill>
                  <a:srgbClr val="0078D7"/>
                </a:solidFill>
                <a:latin typeface="Segoe UI"/>
              </a:rPr>
              <a:t>Azure </a:t>
            </a:r>
            <a:br>
              <a:rPr lang="en-US" sz="1028" b="1" kern="0" dirty="0">
                <a:solidFill>
                  <a:srgbClr val="0078D7"/>
                </a:solidFill>
                <a:latin typeface="Segoe UI"/>
              </a:rPr>
            </a:br>
            <a:r>
              <a:rPr lang="en-US" sz="1028" b="1" kern="0" dirty="0">
                <a:solidFill>
                  <a:srgbClr val="0078D7"/>
                </a:solidFill>
                <a:latin typeface="Segoe UI"/>
              </a:rPr>
              <a:t>Analysis Services</a:t>
            </a:r>
          </a:p>
        </p:txBody>
      </p:sp>
      <p:cxnSp>
        <p:nvCxnSpPr>
          <p:cNvPr id="224" name="Straight Arrow Connector 223"/>
          <p:cNvCxnSpPr/>
          <p:nvPr/>
        </p:nvCxnSpPr>
        <p:spPr>
          <a:xfrm>
            <a:off x="9409535" y="5224343"/>
            <a:ext cx="182854" cy="1"/>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flipH="1" flipV="1">
            <a:off x="9396479" y="2752060"/>
            <a:ext cx="8894" cy="2479090"/>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7046825" y="2754282"/>
            <a:ext cx="2492229" cy="0"/>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9" name="Freeform 428"/>
          <p:cNvSpPr>
            <a:spLocks noChangeAspect="1"/>
          </p:cNvSpPr>
          <p:nvPr/>
        </p:nvSpPr>
        <p:spPr bwMode="black">
          <a:xfrm>
            <a:off x="5744667" y="2273869"/>
            <a:ext cx="1391350" cy="82284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cxnSp>
        <p:nvCxnSpPr>
          <p:cNvPr id="265" name="Straight Arrow Connector 264"/>
          <p:cNvCxnSpPr/>
          <p:nvPr/>
        </p:nvCxnSpPr>
        <p:spPr>
          <a:xfrm flipH="1">
            <a:off x="4819907" y="2754282"/>
            <a:ext cx="973050" cy="0"/>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1" name="Straight Arrow Connector 420"/>
          <p:cNvCxnSpPr/>
          <p:nvPr/>
        </p:nvCxnSpPr>
        <p:spPr>
          <a:xfrm flipH="1">
            <a:off x="7054457" y="2962263"/>
            <a:ext cx="224857" cy="0"/>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3" name="Freeform 271"/>
          <p:cNvSpPr/>
          <p:nvPr/>
        </p:nvSpPr>
        <p:spPr>
          <a:xfrm>
            <a:off x="9882136" y="2271158"/>
            <a:ext cx="388183"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sp>
        <p:nvSpPr>
          <p:cNvPr id="226" name="Freeform 271"/>
          <p:cNvSpPr/>
          <p:nvPr/>
        </p:nvSpPr>
        <p:spPr>
          <a:xfrm>
            <a:off x="9882136" y="2966290"/>
            <a:ext cx="388183"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sp>
        <p:nvSpPr>
          <p:cNvPr id="228" name="Freeform 271"/>
          <p:cNvSpPr/>
          <p:nvPr/>
        </p:nvSpPr>
        <p:spPr>
          <a:xfrm>
            <a:off x="7256359" y="5470983"/>
            <a:ext cx="388183"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sp>
        <p:nvSpPr>
          <p:cNvPr id="227" name="TextBox 226"/>
          <p:cNvSpPr txBox="1"/>
          <p:nvPr/>
        </p:nvSpPr>
        <p:spPr>
          <a:xfrm>
            <a:off x="417783" y="6156356"/>
            <a:ext cx="2959871" cy="124650"/>
          </a:xfrm>
          <a:prstGeom prst="rect">
            <a:avLst/>
          </a:prstGeom>
          <a:noFill/>
        </p:spPr>
        <p:txBody>
          <a:bodyPr wrap="square" lIns="0" tIns="0" rIns="0" bIns="0" rtlCol="0">
            <a:spAutoFit/>
          </a:bodyPr>
          <a:lstStyle/>
          <a:p>
            <a:pPr defTabSz="914225">
              <a:lnSpc>
                <a:spcPct val="90000"/>
              </a:lnSpc>
              <a:spcAft>
                <a:spcPts val="600"/>
              </a:spcAft>
              <a:defRPr/>
            </a:pPr>
            <a:r>
              <a:rPr lang="en-US" sz="900" b="1" kern="0" dirty="0">
                <a:gradFill>
                  <a:gsLst>
                    <a:gs pos="2917">
                      <a:srgbClr val="505050"/>
                    </a:gs>
                    <a:gs pos="30000">
                      <a:srgbClr val="505050"/>
                    </a:gs>
                  </a:gsLst>
                  <a:lin ang="5400000" scaled="0"/>
                </a:gradFill>
                <a:latin typeface="Segoe UI"/>
              </a:rPr>
              <a:t>Note: </a:t>
            </a:r>
            <a:r>
              <a:rPr lang="en-US" sz="900" kern="0" dirty="0">
                <a:gradFill>
                  <a:gsLst>
                    <a:gs pos="2917">
                      <a:srgbClr val="505050"/>
                    </a:gs>
                    <a:gs pos="30000">
                      <a:srgbClr val="505050"/>
                    </a:gs>
                  </a:gsLst>
                  <a:lin ang="5400000" scaled="0"/>
                </a:gradFill>
                <a:latin typeface="Segoe UI"/>
              </a:rPr>
              <a:t>not all capabilities available at public preview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187" y="2321763"/>
            <a:ext cx="914270" cy="914270"/>
          </a:xfrm>
          <a:prstGeom prst="rect">
            <a:avLst/>
          </a:prstGeom>
        </p:spPr>
      </p:pic>
      <p:grpSp>
        <p:nvGrpSpPr>
          <p:cNvPr id="2" name="Group 1"/>
          <p:cNvGrpSpPr/>
          <p:nvPr/>
        </p:nvGrpSpPr>
        <p:grpSpPr>
          <a:xfrm>
            <a:off x="393730" y="5285331"/>
            <a:ext cx="2064460" cy="627408"/>
            <a:chOff x="392920" y="5285594"/>
            <a:chExt cx="2064753" cy="627497"/>
          </a:xfrm>
        </p:grpSpPr>
        <p:sp>
          <p:nvSpPr>
            <p:cNvPr id="33" name="TextBox 32"/>
            <p:cNvSpPr txBox="1"/>
            <p:nvPr/>
          </p:nvSpPr>
          <p:spPr>
            <a:xfrm>
              <a:off x="392920" y="5285594"/>
              <a:ext cx="2061777" cy="627497"/>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167" name="TextBox 166"/>
            <p:cNvSpPr txBox="1"/>
            <p:nvPr/>
          </p:nvSpPr>
          <p:spPr>
            <a:xfrm>
              <a:off x="910242" y="5342028"/>
              <a:ext cx="1547431" cy="52296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Analytics Platform System</a:t>
              </a:r>
            </a:p>
          </p:txBody>
        </p:sp>
        <p:sp>
          <p:nvSpPr>
            <p:cNvPr id="230" name="Freeform 56"/>
            <p:cNvSpPr>
              <a:spLocks noChangeAspect="1"/>
            </p:cNvSpPr>
            <p:nvPr/>
          </p:nvSpPr>
          <p:spPr>
            <a:xfrm flipH="1">
              <a:off x="581198" y="5401256"/>
              <a:ext cx="200936" cy="396173"/>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0078D7"/>
            </a:solidFill>
            <a:ln w="9525" cap="flat" cmpd="sng" algn="ctr">
              <a:noFill/>
              <a:prstDash val="solid"/>
            </a:ln>
            <a:effectLst/>
          </p:spPr>
          <p:txBody>
            <a:bodyPr vert="horz" wrap="square" lIns="91410" tIns="45705" rIns="91410" bIns="45705"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0" fontAlgn="base">
                <a:spcBef>
                  <a:spcPct val="0"/>
                </a:spcBef>
                <a:spcAft>
                  <a:spcPct val="0"/>
                </a:spcAft>
                <a:defRPr/>
              </a:pPr>
              <a:endParaRPr lang="en-US" sz="1599" kern="0" dirty="0">
                <a:solidFill>
                  <a:srgbClr val="EAEAEA">
                    <a:lumMod val="75000"/>
                  </a:srgbClr>
                </a:solidFill>
                <a:latin typeface="Segoe UI"/>
              </a:endParaRPr>
            </a:p>
          </p:txBody>
        </p:sp>
      </p:grpSp>
      <p:grpSp>
        <p:nvGrpSpPr>
          <p:cNvPr id="4" name="Group 3"/>
          <p:cNvGrpSpPr/>
          <p:nvPr/>
        </p:nvGrpSpPr>
        <p:grpSpPr>
          <a:xfrm>
            <a:off x="2576723" y="2086880"/>
            <a:ext cx="2062311" cy="627408"/>
            <a:chOff x="2576223" y="2116506"/>
            <a:chExt cx="2062604" cy="627497"/>
          </a:xfrm>
        </p:grpSpPr>
        <p:sp>
          <p:nvSpPr>
            <p:cNvPr id="102" name="TextBox 101"/>
            <p:cNvSpPr txBox="1"/>
            <p:nvPr/>
          </p:nvSpPr>
          <p:spPr>
            <a:xfrm>
              <a:off x="2576223" y="2116506"/>
              <a:ext cx="2061777" cy="627497"/>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214">
                <a:lnSpc>
                  <a:spcPct val="90000"/>
                </a:lnSpc>
                <a:spcAft>
                  <a:spcPts val="588"/>
                </a:spcAft>
                <a:defRPr/>
              </a:pPr>
              <a:endParaRPr lang="en-US" sz="1961" kern="0" dirty="0">
                <a:solidFill>
                  <a:srgbClr val="FFFFFF"/>
                </a:solidFill>
                <a:latin typeface="Segoe UI Light"/>
              </a:endParaRPr>
            </a:p>
          </p:txBody>
        </p:sp>
        <p:sp>
          <p:nvSpPr>
            <p:cNvPr id="426" name="TextBox 425"/>
            <p:cNvSpPr txBox="1"/>
            <p:nvPr/>
          </p:nvSpPr>
          <p:spPr>
            <a:xfrm>
              <a:off x="3091396" y="2172940"/>
              <a:ext cx="1547431" cy="522964"/>
            </a:xfrm>
            <a:prstGeom prst="rect">
              <a:avLst/>
            </a:prstGeom>
            <a:noFill/>
          </p:spPr>
          <p:txBody>
            <a:bodyPr wrap="square" rtlCol="0">
              <a:spAutoFit/>
            </a:bodyPr>
            <a:lstStyle/>
            <a:p>
              <a:pPr defTabSz="896214">
                <a:defRPr/>
              </a:pPr>
              <a:r>
                <a:rPr lang="en-US" sz="1371" kern="0" dirty="0">
                  <a:solidFill>
                    <a:srgbClr val="0078D7"/>
                  </a:solidFill>
                  <a:latin typeface="Segoe UI Semibold" panose="020B0702040204020203" pitchFamily="34" charset="0"/>
                  <a:cs typeface="Segoe UI Semibold" panose="020B0702040204020203" pitchFamily="34" charset="0"/>
                </a:rPr>
                <a:t>Other data sources</a:t>
              </a:r>
            </a:p>
          </p:txBody>
        </p:sp>
        <p:grpSp>
          <p:nvGrpSpPr>
            <p:cNvPr id="190" name="Group 30"/>
            <p:cNvGrpSpPr>
              <a:grpSpLocks noChangeAspect="1"/>
            </p:cNvGrpSpPr>
            <p:nvPr/>
          </p:nvGrpSpPr>
          <p:grpSpPr bwMode="auto">
            <a:xfrm>
              <a:off x="2693520" y="2206953"/>
              <a:ext cx="339639" cy="446602"/>
              <a:chOff x="2455" y="3797"/>
              <a:chExt cx="308" cy="405"/>
            </a:xfrm>
          </p:grpSpPr>
          <p:sp>
            <p:nvSpPr>
              <p:cNvPr id="191"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2"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3"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4"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5"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6"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97"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spTree>
    <p:extLst>
      <p:ext uri="{BB962C8B-B14F-4D97-AF65-F5344CB8AC3E}">
        <p14:creationId xmlns:p14="http://schemas.microsoft.com/office/powerpoint/2010/main" val="178111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AAB80071-3043-46C0-B33D-77C2965F5DF5}"/>
              </a:ext>
            </a:extLst>
          </p:cNvPr>
          <p:cNvSpPr/>
          <p:nvPr/>
        </p:nvSpPr>
        <p:spPr bwMode="auto">
          <a:xfrm>
            <a:off x="4197296" y="4664507"/>
            <a:ext cx="1643137" cy="12230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EFAFE247-08E1-4D7B-B16C-0EE2677B8044}"/>
              </a:ext>
            </a:extLst>
          </p:cNvPr>
          <p:cNvSpPr/>
          <p:nvPr/>
        </p:nvSpPr>
        <p:spPr bwMode="auto">
          <a:xfrm>
            <a:off x="6740602" y="4672363"/>
            <a:ext cx="1643137" cy="1223093"/>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C0874B7F-AA49-4510-9B46-F2A3EE0B3B1F}"/>
              </a:ext>
            </a:extLst>
          </p:cNvPr>
          <p:cNvSpPr/>
          <p:nvPr/>
        </p:nvSpPr>
        <p:spPr bwMode="auto">
          <a:xfrm>
            <a:off x="7021796" y="2766847"/>
            <a:ext cx="1405221" cy="109265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7A0367CA-A7B6-40FA-B51D-028DE4E5F72C}"/>
              </a:ext>
            </a:extLst>
          </p:cNvPr>
          <p:cNvSpPr/>
          <p:nvPr/>
        </p:nvSpPr>
        <p:spPr bwMode="auto">
          <a:xfrm>
            <a:off x="5417898" y="2460989"/>
            <a:ext cx="1063496" cy="1246139"/>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0810652F-157F-4999-BFE4-A4BE133338A4}"/>
              </a:ext>
            </a:extLst>
          </p:cNvPr>
          <p:cNvSpPr/>
          <p:nvPr/>
        </p:nvSpPr>
        <p:spPr bwMode="auto">
          <a:xfrm>
            <a:off x="3885839" y="3306328"/>
            <a:ext cx="1011505" cy="927761"/>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7" name="Freeform 266">
            <a:extLst>
              <a:ext uri="{FF2B5EF4-FFF2-40B4-BE49-F238E27FC236}">
                <a16:creationId xmlns:a16="http://schemas.microsoft.com/office/drawing/2014/main" id="{6EEF1465-140F-4D66-93DB-CA11ED659035}"/>
              </a:ext>
            </a:extLst>
          </p:cNvPr>
          <p:cNvSpPr>
            <a:spLocks noChangeAspect="1"/>
          </p:cNvSpPr>
          <p:nvPr/>
        </p:nvSpPr>
        <p:spPr bwMode="black">
          <a:xfrm>
            <a:off x="4546530" y="3196202"/>
            <a:ext cx="3201912" cy="189361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2"/>
          </a:solidFill>
          <a:ln>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2" name="Title 1"/>
          <p:cNvSpPr>
            <a:spLocks noGrp="1"/>
          </p:cNvSpPr>
          <p:nvPr>
            <p:ph type="title"/>
          </p:nvPr>
        </p:nvSpPr>
        <p:spPr/>
        <p:txBody>
          <a:bodyPr/>
          <a:lstStyle/>
          <a:p>
            <a:r>
              <a:rPr lang="en-US" dirty="0"/>
              <a:t>Azure Analysis Services</a:t>
            </a:r>
            <a:br>
              <a:rPr lang="en-US" dirty="0"/>
            </a:br>
            <a:r>
              <a:rPr lang="en-US" sz="3136" dirty="0">
                <a:gradFill>
                  <a:gsLst>
                    <a:gs pos="1250">
                      <a:schemeClr val="tx2"/>
                    </a:gs>
                    <a:gs pos="100000">
                      <a:schemeClr val="tx2"/>
                    </a:gs>
                  </a:gsLst>
                  <a:lin ang="5400000" scaled="0"/>
                </a:gradFill>
              </a:rPr>
              <a:t>Azure Analysis Services is based on SQL Server technology</a:t>
            </a:r>
            <a:endParaRPr lang="en-US" dirty="0">
              <a:gradFill>
                <a:gsLst>
                  <a:gs pos="1250">
                    <a:schemeClr val="tx2"/>
                  </a:gs>
                  <a:gs pos="100000">
                    <a:schemeClr val="tx2"/>
                  </a:gs>
                </a:gsLst>
                <a:lin ang="5400000" scaled="0"/>
              </a:gradFill>
            </a:endParaRPr>
          </a:p>
        </p:txBody>
      </p:sp>
      <p:sp>
        <p:nvSpPr>
          <p:cNvPr id="151" name="Rectangle 150"/>
          <p:cNvSpPr/>
          <p:nvPr/>
        </p:nvSpPr>
        <p:spPr>
          <a:xfrm>
            <a:off x="3812288" y="1941749"/>
            <a:ext cx="1772991" cy="290038"/>
          </a:xfrm>
          <a:prstGeom prst="rect">
            <a:avLst/>
          </a:prstGeom>
        </p:spPr>
        <p:txBody>
          <a:bodyPr wrap="none">
            <a:spAutoFit/>
          </a:bodyPr>
          <a:lstStyle/>
          <a:p>
            <a:pPr defTabSz="896214">
              <a:lnSpc>
                <a:spcPct val="90000"/>
              </a:lnSpc>
              <a:spcAft>
                <a:spcPts val="588"/>
              </a:spcAft>
              <a:defRPr/>
            </a:pPr>
            <a:r>
              <a:rPr lang="en-US" sz="1400" b="1" kern="0" dirty="0">
                <a:solidFill>
                  <a:srgbClr val="0070C0"/>
                </a:solidFill>
                <a:latin typeface="Segoe UI"/>
              </a:rPr>
              <a:t>BI semantic model</a:t>
            </a:r>
          </a:p>
        </p:txBody>
      </p:sp>
      <p:sp>
        <p:nvSpPr>
          <p:cNvPr id="156" name="TextBox 155">
            <a:extLst/>
          </p:cNvPr>
          <p:cNvSpPr txBox="1"/>
          <p:nvPr/>
        </p:nvSpPr>
        <p:spPr>
          <a:xfrm>
            <a:off x="6606074" y="5524143"/>
            <a:ext cx="1912192"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Business logic &amp; metrics</a:t>
            </a:r>
          </a:p>
        </p:txBody>
      </p:sp>
      <p:sp>
        <p:nvSpPr>
          <p:cNvPr id="157" name="Freeform 9">
            <a:extLst/>
          </p:cNvPr>
          <p:cNvSpPr>
            <a:spLocks noChangeAspect="1" noEditPoints="1"/>
          </p:cNvSpPr>
          <p:nvPr/>
        </p:nvSpPr>
        <p:spPr bwMode="black">
          <a:xfrm>
            <a:off x="7431921" y="5030519"/>
            <a:ext cx="579432" cy="4698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rgbClr val="0070C0"/>
            </a:solidFill>
          </a:ln>
        </p:spPr>
        <p:txBody>
          <a:bodyPr vert="horz" wrap="square" lIns="87867" tIns="43934" rIns="87867" bIns="43934" numCol="1" anchor="t" anchorCtr="0" compatLnSpc="1">
            <a:prstTxWarp prst="textNoShape">
              <a:avLst/>
            </a:prstTxWarp>
          </a:bodyPr>
          <a:lstStyle/>
          <a:p>
            <a:pPr defTabSz="896214">
              <a:defRPr/>
            </a:pPr>
            <a:endParaRPr lang="en-US" sz="1729" dirty="0">
              <a:solidFill>
                <a:srgbClr val="2C2C2C"/>
              </a:solidFill>
              <a:latin typeface="Segoe UI"/>
            </a:endParaRPr>
          </a:p>
        </p:txBody>
      </p:sp>
      <p:sp>
        <p:nvSpPr>
          <p:cNvPr id="163" name="TextBox 162">
            <a:extLst/>
          </p:cNvPr>
          <p:cNvSpPr txBox="1"/>
          <p:nvPr/>
        </p:nvSpPr>
        <p:spPr>
          <a:xfrm>
            <a:off x="7141401" y="3398497"/>
            <a:ext cx="1447545" cy="287956"/>
          </a:xfrm>
          <a:prstGeom prst="rect">
            <a:avLst/>
          </a:prstGeom>
          <a:noFill/>
          <a:ln>
            <a:noFill/>
          </a:ln>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Data modeling</a:t>
            </a:r>
          </a:p>
        </p:txBody>
      </p:sp>
      <p:sp>
        <p:nvSpPr>
          <p:cNvPr id="175" name="Freeform 21">
            <a:extLst/>
          </p:cNvPr>
          <p:cNvSpPr>
            <a:spLocks noChangeAspect="1" noEditPoints="1"/>
          </p:cNvSpPr>
          <p:nvPr/>
        </p:nvSpPr>
        <p:spPr bwMode="black">
          <a:xfrm>
            <a:off x="7394711" y="2929776"/>
            <a:ext cx="527207" cy="459505"/>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3" tIns="72963" rIns="91203" bIns="72963" numCol="1" spcCol="0" rtlCol="0" fromWordArt="0" anchor="t" anchorCtr="0" forceAA="0" compatLnSpc="1">
            <a:prstTxWarp prst="textNoShape">
              <a:avLst/>
            </a:prstTxWarp>
            <a:noAutofit/>
          </a:bodyPr>
          <a:lstStyle/>
          <a:p>
            <a:pPr algn="ctr" defTabSz="464955" fontAlgn="base">
              <a:lnSpc>
                <a:spcPct val="90000"/>
              </a:lnSpc>
              <a:spcBef>
                <a:spcPct val="0"/>
              </a:spcBef>
              <a:spcAft>
                <a:spcPct val="0"/>
              </a:spcAft>
              <a:defRPr/>
            </a:pPr>
            <a:endParaRPr lang="en-US" sz="119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TextBox 184">
            <a:extLst/>
          </p:cNvPr>
          <p:cNvSpPr txBox="1"/>
          <p:nvPr/>
        </p:nvSpPr>
        <p:spPr>
          <a:xfrm>
            <a:off x="5450015" y="3019803"/>
            <a:ext cx="929557"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Security</a:t>
            </a:r>
          </a:p>
        </p:txBody>
      </p:sp>
      <p:sp>
        <p:nvSpPr>
          <p:cNvPr id="186" name="Freeform 99">
            <a:extLst/>
          </p:cNvPr>
          <p:cNvSpPr>
            <a:spLocks noChangeAspect="1"/>
          </p:cNvSpPr>
          <p:nvPr/>
        </p:nvSpPr>
        <p:spPr bwMode="auto">
          <a:xfrm>
            <a:off x="5738864" y="2610813"/>
            <a:ext cx="299156" cy="336762"/>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765" spc="-49" dirty="0" err="1">
              <a:solidFill>
                <a:srgbClr val="0078D7"/>
              </a:solidFill>
              <a:latin typeface="Segoe UI" pitchFamily="34" charset="0"/>
              <a:ea typeface="Segoe UI" pitchFamily="34" charset="0"/>
              <a:cs typeface="Segoe UI" pitchFamily="34" charset="0"/>
            </a:endParaRPr>
          </a:p>
        </p:txBody>
      </p:sp>
      <p:pic>
        <p:nvPicPr>
          <p:cNvPr id="187" name="Picture 186">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929568" y="3638650"/>
            <a:ext cx="1056088" cy="1056088"/>
          </a:xfrm>
          <a:prstGeom prst="rect">
            <a:avLst/>
          </a:prstGeom>
          <a:solidFill>
            <a:schemeClr val="tx2"/>
          </a:solidFill>
        </p:spPr>
      </p:pic>
      <p:sp>
        <p:nvSpPr>
          <p:cNvPr id="188" name="Rectangle 187">
            <a:extLst/>
          </p:cNvPr>
          <p:cNvSpPr/>
          <p:nvPr/>
        </p:nvSpPr>
        <p:spPr>
          <a:xfrm>
            <a:off x="4835164" y="4594151"/>
            <a:ext cx="2696190" cy="341584"/>
          </a:xfrm>
          <a:prstGeom prst="rect">
            <a:avLst/>
          </a:prstGeom>
        </p:spPr>
        <p:txBody>
          <a:bodyPr wrap="none">
            <a:spAutoFit/>
          </a:bodyPr>
          <a:lstStyle/>
          <a:p>
            <a:pPr defTabSz="896214">
              <a:lnSpc>
                <a:spcPct val="90000"/>
              </a:lnSpc>
              <a:spcAft>
                <a:spcPts val="588"/>
              </a:spcAft>
              <a:defRPr/>
            </a:pPr>
            <a:r>
              <a:rPr lang="en-US" sz="1765" b="1" kern="0" dirty="0">
                <a:solidFill>
                  <a:srgbClr val="FFFFFF"/>
                </a:solidFill>
                <a:latin typeface="Segoe UI"/>
              </a:rPr>
              <a:t>Azure Analysis Services</a:t>
            </a:r>
          </a:p>
        </p:txBody>
      </p:sp>
      <p:sp>
        <p:nvSpPr>
          <p:cNvPr id="190" name="Freeform 214">
            <a:extLst/>
          </p:cNvPr>
          <p:cNvSpPr/>
          <p:nvPr/>
        </p:nvSpPr>
        <p:spPr bwMode="auto">
          <a:xfrm flipH="1" flipV="1">
            <a:off x="4409575" y="5087358"/>
            <a:ext cx="403333" cy="403333"/>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1" name="TextBox 190">
            <a:extLst/>
          </p:cNvPr>
          <p:cNvSpPr txBox="1"/>
          <p:nvPr/>
        </p:nvSpPr>
        <p:spPr>
          <a:xfrm>
            <a:off x="4122791" y="5531291"/>
            <a:ext cx="1708088"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Lifecycle management</a:t>
            </a:r>
          </a:p>
        </p:txBody>
      </p:sp>
      <p:sp>
        <p:nvSpPr>
          <p:cNvPr id="158" name="TextBox 157">
            <a:extLst>
              <a:ext uri="{FF2B5EF4-FFF2-40B4-BE49-F238E27FC236}">
                <a16:creationId xmlns:a16="http://schemas.microsoft.com/office/drawing/2014/main" id="{9E37471A-0410-4F72-80A9-70EF60889E56}"/>
              </a:ext>
            </a:extLst>
          </p:cNvPr>
          <p:cNvSpPr txBox="1"/>
          <p:nvPr/>
        </p:nvSpPr>
        <p:spPr>
          <a:xfrm>
            <a:off x="3751001" y="3930104"/>
            <a:ext cx="1112667"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b="1" kern="0" dirty="0">
                <a:solidFill>
                  <a:srgbClr val="0078D7"/>
                </a:solidFill>
                <a:latin typeface="Segoe UI"/>
              </a:rPr>
              <a:t>Queries</a:t>
            </a:r>
          </a:p>
        </p:txBody>
      </p:sp>
      <p:grpSp>
        <p:nvGrpSpPr>
          <p:cNvPr id="159" name="Group 158">
            <a:extLst>
              <a:ext uri="{FF2B5EF4-FFF2-40B4-BE49-F238E27FC236}">
                <a16:creationId xmlns:a16="http://schemas.microsoft.com/office/drawing/2014/main" id="{B5A8C8E4-3BC9-4E72-B014-FAA0AA404284}"/>
              </a:ext>
            </a:extLst>
          </p:cNvPr>
          <p:cNvGrpSpPr/>
          <p:nvPr/>
        </p:nvGrpSpPr>
        <p:grpSpPr>
          <a:xfrm>
            <a:off x="4077972" y="3428229"/>
            <a:ext cx="458722" cy="458722"/>
            <a:chOff x="9613900" y="3016250"/>
            <a:chExt cx="458787" cy="458787"/>
          </a:xfrm>
          <a:noFill/>
        </p:grpSpPr>
        <p:sp>
          <p:nvSpPr>
            <p:cNvPr id="160" name="Rectangle 159">
              <a:extLst>
                <a:ext uri="{FF2B5EF4-FFF2-40B4-BE49-F238E27FC236}">
                  <a16:creationId xmlns:a16="http://schemas.microsoft.com/office/drawing/2014/main" id="{9E9F9D13-E1C7-469E-82F6-5D94888C08EE}"/>
                </a:ext>
              </a:extLst>
            </p:cNvPr>
            <p:cNvSpPr>
              <a:spLocks noChangeArrowheads="1"/>
            </p:cNvSpPr>
            <p:nvPr/>
          </p:nvSpPr>
          <p:spPr bwMode="auto">
            <a:xfrm>
              <a:off x="9613900" y="3016250"/>
              <a:ext cx="458787" cy="458787"/>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1" name="Rectangle 160">
              <a:extLst>
                <a:ext uri="{FF2B5EF4-FFF2-40B4-BE49-F238E27FC236}">
                  <a16:creationId xmlns:a16="http://schemas.microsoft.com/office/drawing/2014/main" id="{65837D15-8310-4CAF-B539-21E6EBE486EF}"/>
                </a:ext>
              </a:extLst>
            </p:cNvPr>
            <p:cNvSpPr>
              <a:spLocks noChangeArrowheads="1"/>
            </p:cNvSpPr>
            <p:nvPr/>
          </p:nvSpPr>
          <p:spPr bwMode="auto">
            <a:xfrm>
              <a:off x="9640888" y="3275013"/>
              <a:ext cx="76200" cy="166687"/>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4" name="Rectangle 163">
              <a:extLst>
                <a:ext uri="{FF2B5EF4-FFF2-40B4-BE49-F238E27FC236}">
                  <a16:creationId xmlns:a16="http://schemas.microsoft.com/office/drawing/2014/main" id="{B98A364B-12D0-490E-8950-B596B204B2AE}"/>
                </a:ext>
              </a:extLst>
            </p:cNvPr>
            <p:cNvSpPr>
              <a:spLocks noChangeArrowheads="1"/>
            </p:cNvSpPr>
            <p:nvPr/>
          </p:nvSpPr>
          <p:spPr bwMode="auto">
            <a:xfrm>
              <a:off x="9856788" y="3224213"/>
              <a:ext cx="74612" cy="217487"/>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5" name="Rectangle 164">
              <a:extLst>
                <a:ext uri="{FF2B5EF4-FFF2-40B4-BE49-F238E27FC236}">
                  <a16:creationId xmlns:a16="http://schemas.microsoft.com/office/drawing/2014/main" id="{1EF55196-7B61-4015-81A1-42CC18041473}"/>
                </a:ext>
              </a:extLst>
            </p:cNvPr>
            <p:cNvSpPr>
              <a:spLocks noChangeArrowheads="1"/>
            </p:cNvSpPr>
            <p:nvPr/>
          </p:nvSpPr>
          <p:spPr bwMode="auto">
            <a:xfrm>
              <a:off x="9966325" y="3076575"/>
              <a:ext cx="74612" cy="365125"/>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sp>
          <p:nvSpPr>
            <p:cNvPr id="166" name="Rectangle 165">
              <a:extLst>
                <a:ext uri="{FF2B5EF4-FFF2-40B4-BE49-F238E27FC236}">
                  <a16:creationId xmlns:a16="http://schemas.microsoft.com/office/drawing/2014/main" id="{0CA21593-D4E2-4128-AA2C-158EE117906F}"/>
                </a:ext>
              </a:extLst>
            </p:cNvPr>
            <p:cNvSpPr>
              <a:spLocks noChangeArrowheads="1"/>
            </p:cNvSpPr>
            <p:nvPr/>
          </p:nvSpPr>
          <p:spPr bwMode="auto">
            <a:xfrm>
              <a:off x="9750425" y="3195638"/>
              <a:ext cx="76200" cy="246062"/>
            </a:xfrm>
            <a:prstGeom prst="rect">
              <a:avLst/>
            </a:prstGeom>
            <a:grpFill/>
            <a:ln w="9525">
              <a:solidFill>
                <a:srgbClr val="0070C0"/>
              </a:solidFill>
              <a:miter lim="800000"/>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353535"/>
                </a:solidFill>
                <a:latin typeface="Segoe UI Semilight"/>
              </a:endParaRPr>
            </a:p>
          </p:txBody>
        </p:sp>
      </p:grpSp>
      <p:sp>
        <p:nvSpPr>
          <p:cNvPr id="236" name="Rectangle 235">
            <a:extLst>
              <a:ext uri="{FF2B5EF4-FFF2-40B4-BE49-F238E27FC236}">
                <a16:creationId xmlns:a16="http://schemas.microsoft.com/office/drawing/2014/main" id="{5F864092-D719-4C1E-B3C9-A81C210A3E15}"/>
              </a:ext>
            </a:extLst>
          </p:cNvPr>
          <p:cNvSpPr/>
          <p:nvPr/>
        </p:nvSpPr>
        <p:spPr bwMode="auto">
          <a:xfrm>
            <a:off x="354035" y="2198140"/>
            <a:ext cx="2220372" cy="4142114"/>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7997" tIns="91427" rIns="182854" bIns="146284" numCol="1" spcCol="0" rtlCol="0" fromWordArt="0" anchor="t" anchorCtr="0" forceAA="0" compatLnSpc="1">
            <a:prstTxWarp prst="textNoShape">
              <a:avLst/>
            </a:prstTxWarp>
            <a:noAutofit/>
          </a:bodyPr>
          <a:lstStyle/>
          <a:p>
            <a:pPr defTabSz="914225">
              <a:lnSpc>
                <a:spcPct val="90000"/>
              </a:lnSpc>
              <a:spcAft>
                <a:spcPts val="600"/>
              </a:spcAft>
              <a:defRPr/>
            </a:pPr>
            <a:endParaRPr lang="en-US" sz="1400" b="1" kern="0" dirty="0">
              <a:solidFill>
                <a:srgbClr val="2C2C2C"/>
              </a:solidFill>
              <a:latin typeface="Segoe UI"/>
            </a:endParaRPr>
          </a:p>
        </p:txBody>
      </p:sp>
      <p:sp>
        <p:nvSpPr>
          <p:cNvPr id="237" name="TextBox 236">
            <a:extLst>
              <a:ext uri="{FF2B5EF4-FFF2-40B4-BE49-F238E27FC236}">
                <a16:creationId xmlns:a16="http://schemas.microsoft.com/office/drawing/2014/main" id="{04863FC8-C559-4409-B51F-E652E787875D}"/>
              </a:ext>
            </a:extLst>
          </p:cNvPr>
          <p:cNvSpPr txBox="1"/>
          <p:nvPr/>
        </p:nvSpPr>
        <p:spPr>
          <a:xfrm>
            <a:off x="461682" y="4384492"/>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On-premises</a:t>
            </a:r>
          </a:p>
        </p:txBody>
      </p:sp>
      <p:sp>
        <p:nvSpPr>
          <p:cNvPr id="238" name="TextBox 237">
            <a:extLst>
              <a:ext uri="{FF2B5EF4-FFF2-40B4-BE49-F238E27FC236}">
                <a16:creationId xmlns:a16="http://schemas.microsoft.com/office/drawing/2014/main" id="{D233B448-4201-4CAF-BA15-657C22B90787}"/>
              </a:ext>
            </a:extLst>
          </p:cNvPr>
          <p:cNvSpPr txBox="1"/>
          <p:nvPr/>
        </p:nvSpPr>
        <p:spPr>
          <a:xfrm>
            <a:off x="469650" y="2352130"/>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Cloud</a:t>
            </a:r>
          </a:p>
        </p:txBody>
      </p:sp>
      <p:grpSp>
        <p:nvGrpSpPr>
          <p:cNvPr id="239" name="Group 238">
            <a:extLst>
              <a:ext uri="{FF2B5EF4-FFF2-40B4-BE49-F238E27FC236}">
                <a16:creationId xmlns:a16="http://schemas.microsoft.com/office/drawing/2014/main" id="{5E5604A1-6045-4A51-BAAC-C4166D492235}"/>
              </a:ext>
            </a:extLst>
          </p:cNvPr>
          <p:cNvGrpSpPr>
            <a:grpSpLocks/>
          </p:cNvGrpSpPr>
          <p:nvPr/>
        </p:nvGrpSpPr>
        <p:grpSpPr>
          <a:xfrm>
            <a:off x="2710117" y="3132396"/>
            <a:ext cx="594638" cy="2170060"/>
            <a:chOff x="2814452" y="3508016"/>
            <a:chExt cx="1140031" cy="1626177"/>
          </a:xfrm>
        </p:grpSpPr>
        <p:cxnSp>
          <p:nvCxnSpPr>
            <p:cNvPr id="240" name="Straight Connector 239">
              <a:extLst>
                <a:ext uri="{FF2B5EF4-FFF2-40B4-BE49-F238E27FC236}">
                  <a16:creationId xmlns:a16="http://schemas.microsoft.com/office/drawing/2014/main" id="{7A3398E0-042B-45AA-9C42-E6BC42D113B6}"/>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241" name="Straight Arrow Connector 240">
              <a:extLst>
                <a:ext uri="{FF2B5EF4-FFF2-40B4-BE49-F238E27FC236}">
                  <a16:creationId xmlns:a16="http://schemas.microsoft.com/office/drawing/2014/main" id="{BF23265D-E978-4A6F-86D9-A51169513FA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2" name="Straight Arrow Connector 241">
              <a:extLst>
                <a:ext uri="{FF2B5EF4-FFF2-40B4-BE49-F238E27FC236}">
                  <a16:creationId xmlns:a16="http://schemas.microsoft.com/office/drawing/2014/main" id="{74827A11-61EB-4058-A2D8-1BC597C19A42}"/>
                </a:ext>
              </a:extLst>
            </p:cNvPr>
            <p:cNvCxnSpPr/>
            <p:nvPr/>
          </p:nvCxnSpPr>
          <p:spPr>
            <a:xfrm flipH="1">
              <a:off x="2814454" y="5119480"/>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243" name="Straight Arrow Connector 242">
              <a:extLst>
                <a:ext uri="{FF2B5EF4-FFF2-40B4-BE49-F238E27FC236}">
                  <a16:creationId xmlns:a16="http://schemas.microsoft.com/office/drawing/2014/main" id="{AD7E40BB-17EC-42DE-B8BE-405F0A330305}"/>
                </a:ext>
              </a:extLst>
            </p:cNvPr>
            <p:cNvCxnSpPr/>
            <p:nvPr/>
          </p:nvCxnSpPr>
          <p:spPr>
            <a:xfrm rot="10800000" flipH="1">
              <a:off x="3408217" y="4334991"/>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244" name="Rectangle 243">
            <a:extLst>
              <a:ext uri="{FF2B5EF4-FFF2-40B4-BE49-F238E27FC236}">
                <a16:creationId xmlns:a16="http://schemas.microsoft.com/office/drawing/2014/main" id="{9DAC4E0F-9938-4F87-95E5-AD655A496BE5}"/>
              </a:ext>
            </a:extLst>
          </p:cNvPr>
          <p:cNvSpPr/>
          <p:nvPr/>
        </p:nvSpPr>
        <p:spPr>
          <a:xfrm>
            <a:off x="412144" y="1936122"/>
            <a:ext cx="1279336" cy="290038"/>
          </a:xfrm>
          <a:prstGeom prst="rect">
            <a:avLst/>
          </a:prstGeom>
        </p:spPr>
        <p:txBody>
          <a:bodyPr wrap="none">
            <a:spAutoFit/>
          </a:bodyPr>
          <a:lstStyle/>
          <a:p>
            <a:pPr defTabSz="914225">
              <a:lnSpc>
                <a:spcPct val="90000"/>
              </a:lnSpc>
              <a:spcAft>
                <a:spcPts val="600"/>
              </a:spcAft>
              <a:defRPr/>
            </a:pPr>
            <a:r>
              <a:rPr lang="en-US" sz="1400" b="1" kern="0" dirty="0">
                <a:solidFill>
                  <a:srgbClr val="E6E6E6">
                    <a:lumMod val="50000"/>
                  </a:srgbClr>
                </a:solidFill>
                <a:latin typeface="Segoe UI"/>
              </a:rPr>
              <a:t>Data sources</a:t>
            </a:r>
          </a:p>
        </p:txBody>
      </p:sp>
      <p:grpSp>
        <p:nvGrpSpPr>
          <p:cNvPr id="245" name="Group 30">
            <a:extLst>
              <a:ext uri="{FF2B5EF4-FFF2-40B4-BE49-F238E27FC236}">
                <a16:creationId xmlns:a16="http://schemas.microsoft.com/office/drawing/2014/main" id="{6A27C7E7-28FB-4122-A096-81430FAC993D}"/>
              </a:ext>
            </a:extLst>
          </p:cNvPr>
          <p:cNvGrpSpPr>
            <a:grpSpLocks noChangeAspect="1"/>
          </p:cNvGrpSpPr>
          <p:nvPr/>
        </p:nvGrpSpPr>
        <p:grpSpPr bwMode="auto">
          <a:xfrm>
            <a:off x="605205" y="5004453"/>
            <a:ext cx="206926" cy="272092"/>
            <a:chOff x="2455" y="3797"/>
            <a:chExt cx="308" cy="405"/>
          </a:xfrm>
        </p:grpSpPr>
        <p:sp>
          <p:nvSpPr>
            <p:cNvPr id="246" name="AutoShape 29">
              <a:extLst>
                <a:ext uri="{FF2B5EF4-FFF2-40B4-BE49-F238E27FC236}">
                  <a16:creationId xmlns:a16="http://schemas.microsoft.com/office/drawing/2014/main" id="{5A1BEE2E-2A04-4384-A157-A0D3FAF07011}"/>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47" name="Freeform 31">
              <a:extLst>
                <a:ext uri="{FF2B5EF4-FFF2-40B4-BE49-F238E27FC236}">
                  <a16:creationId xmlns:a16="http://schemas.microsoft.com/office/drawing/2014/main" id="{E7BD0DD3-69E8-4BDC-97A2-FEBC345046C3}"/>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48" name="Freeform 32">
              <a:extLst>
                <a:ext uri="{FF2B5EF4-FFF2-40B4-BE49-F238E27FC236}">
                  <a16:creationId xmlns:a16="http://schemas.microsoft.com/office/drawing/2014/main" id="{B9220028-59FD-4B78-9720-41DEC6726881}"/>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49" name="Freeform 33">
              <a:extLst>
                <a:ext uri="{FF2B5EF4-FFF2-40B4-BE49-F238E27FC236}">
                  <a16:creationId xmlns:a16="http://schemas.microsoft.com/office/drawing/2014/main" id="{390086DE-7B6E-4835-B1B4-3AE651D05264}"/>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50" name="Oval 34">
              <a:extLst>
                <a:ext uri="{FF2B5EF4-FFF2-40B4-BE49-F238E27FC236}">
                  <a16:creationId xmlns:a16="http://schemas.microsoft.com/office/drawing/2014/main" id="{13C9A606-94F6-45E7-8C2F-52B3709ADCA4}"/>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1" name="Oval 35">
              <a:extLst>
                <a:ext uri="{FF2B5EF4-FFF2-40B4-BE49-F238E27FC236}">
                  <a16:creationId xmlns:a16="http://schemas.microsoft.com/office/drawing/2014/main" id="{1ABE0847-0626-459D-9187-BBD2A48CB72B}"/>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2" name="Freeform 36">
              <a:extLst>
                <a:ext uri="{FF2B5EF4-FFF2-40B4-BE49-F238E27FC236}">
                  <a16:creationId xmlns:a16="http://schemas.microsoft.com/office/drawing/2014/main" id="{549DACED-E1DD-4347-851D-A9FCBCF86599}"/>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3" name="Freeform 37">
              <a:extLst>
                <a:ext uri="{FF2B5EF4-FFF2-40B4-BE49-F238E27FC236}">
                  <a16:creationId xmlns:a16="http://schemas.microsoft.com/office/drawing/2014/main" id="{6E55A430-80B6-472B-8AE3-E465B57B0154}"/>
                </a:ext>
              </a:extLst>
            </p:cNvPr>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a:endParaRPr>
            </a:p>
          </p:txBody>
        </p:sp>
        <p:sp>
          <p:nvSpPr>
            <p:cNvPr id="254" name="Freeform 38">
              <a:extLst>
                <a:ext uri="{FF2B5EF4-FFF2-40B4-BE49-F238E27FC236}">
                  <a16:creationId xmlns:a16="http://schemas.microsoft.com/office/drawing/2014/main" id="{CF736425-7759-41B0-9EB5-FF657B1E288B}"/>
                </a:ext>
              </a:extLst>
            </p:cNvPr>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255" name="Freeform 39">
              <a:extLst>
                <a:ext uri="{FF2B5EF4-FFF2-40B4-BE49-F238E27FC236}">
                  <a16:creationId xmlns:a16="http://schemas.microsoft.com/office/drawing/2014/main" id="{A8FA8280-42ED-464A-8E09-D01D3FDCB17E}"/>
                </a:ext>
              </a:extLst>
            </p:cNvPr>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latin typeface="Segoe UI"/>
              </a:endParaRPr>
            </a:p>
          </p:txBody>
        </p:sp>
      </p:grpSp>
      <p:grpSp>
        <p:nvGrpSpPr>
          <p:cNvPr id="256" name="Group 30">
            <a:extLst>
              <a:ext uri="{FF2B5EF4-FFF2-40B4-BE49-F238E27FC236}">
                <a16:creationId xmlns:a16="http://schemas.microsoft.com/office/drawing/2014/main" id="{7593D950-7E53-465C-BE85-60AB7107EFC6}"/>
              </a:ext>
            </a:extLst>
          </p:cNvPr>
          <p:cNvGrpSpPr>
            <a:grpSpLocks noChangeAspect="1"/>
          </p:cNvGrpSpPr>
          <p:nvPr/>
        </p:nvGrpSpPr>
        <p:grpSpPr bwMode="auto">
          <a:xfrm>
            <a:off x="605206" y="5793904"/>
            <a:ext cx="200870" cy="264131"/>
            <a:chOff x="2455" y="3797"/>
            <a:chExt cx="308" cy="405"/>
          </a:xfrm>
        </p:grpSpPr>
        <p:sp>
          <p:nvSpPr>
            <p:cNvPr id="257" name="AutoShape 29">
              <a:extLst>
                <a:ext uri="{FF2B5EF4-FFF2-40B4-BE49-F238E27FC236}">
                  <a16:creationId xmlns:a16="http://schemas.microsoft.com/office/drawing/2014/main" id="{32B3CA9E-780C-4453-92BE-DF8CD5261FBE}"/>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8" name="Freeform 31">
              <a:extLst>
                <a:ext uri="{FF2B5EF4-FFF2-40B4-BE49-F238E27FC236}">
                  <a16:creationId xmlns:a16="http://schemas.microsoft.com/office/drawing/2014/main" id="{AB25C4F5-FB81-4544-B12C-4B37FD53AD9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59" name="Freeform 32">
              <a:extLst>
                <a:ext uri="{FF2B5EF4-FFF2-40B4-BE49-F238E27FC236}">
                  <a16:creationId xmlns:a16="http://schemas.microsoft.com/office/drawing/2014/main" id="{024C3B02-BE5A-4E17-BF37-CB5FA8C02F26}"/>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0" name="Freeform 33">
              <a:extLst>
                <a:ext uri="{FF2B5EF4-FFF2-40B4-BE49-F238E27FC236}">
                  <a16:creationId xmlns:a16="http://schemas.microsoft.com/office/drawing/2014/main" id="{E0E13D74-62AD-4DC8-937C-961056CDCFDD}"/>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1" name="Oval 34">
              <a:extLst>
                <a:ext uri="{FF2B5EF4-FFF2-40B4-BE49-F238E27FC236}">
                  <a16:creationId xmlns:a16="http://schemas.microsoft.com/office/drawing/2014/main" id="{57E1E90A-1B55-4805-9EA7-B87B2DCAAEA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2" name="Oval 35">
              <a:extLst>
                <a:ext uri="{FF2B5EF4-FFF2-40B4-BE49-F238E27FC236}">
                  <a16:creationId xmlns:a16="http://schemas.microsoft.com/office/drawing/2014/main" id="{7CFEF428-B729-496B-BEFE-0B2FAB7481B3}"/>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3" name="Freeform 36">
              <a:extLst>
                <a:ext uri="{FF2B5EF4-FFF2-40B4-BE49-F238E27FC236}">
                  <a16:creationId xmlns:a16="http://schemas.microsoft.com/office/drawing/2014/main" id="{06931F03-FC8C-4ADD-AEC2-5D19828CA6B8}"/>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264" name="Group 263">
            <a:extLst>
              <a:ext uri="{FF2B5EF4-FFF2-40B4-BE49-F238E27FC236}">
                <a16:creationId xmlns:a16="http://schemas.microsoft.com/office/drawing/2014/main" id="{13B97954-FB2B-43D3-B574-72E8187DE2E5}"/>
              </a:ext>
            </a:extLst>
          </p:cNvPr>
          <p:cNvGrpSpPr/>
          <p:nvPr/>
        </p:nvGrpSpPr>
        <p:grpSpPr>
          <a:xfrm>
            <a:off x="562317" y="3009984"/>
            <a:ext cx="1806328" cy="1083607"/>
            <a:chOff x="545544" y="2789516"/>
            <a:chExt cx="2023637" cy="1213969"/>
          </a:xfrm>
        </p:grpSpPr>
        <p:sp>
          <p:nvSpPr>
            <p:cNvPr id="265" name="TextBox 264">
              <a:extLst>
                <a:ext uri="{FF2B5EF4-FFF2-40B4-BE49-F238E27FC236}">
                  <a16:creationId xmlns:a16="http://schemas.microsoft.com/office/drawing/2014/main" id="{BBF37B02-B563-4D65-8211-2BE0071CEDFE}"/>
                </a:ext>
              </a:extLst>
            </p:cNvPr>
            <p:cNvSpPr txBox="1"/>
            <p:nvPr/>
          </p:nvSpPr>
          <p:spPr>
            <a:xfrm>
              <a:off x="903666" y="2836731"/>
              <a:ext cx="1665514" cy="279251"/>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SQL Database</a:t>
              </a:r>
            </a:p>
          </p:txBody>
        </p:sp>
        <p:sp>
          <p:nvSpPr>
            <p:cNvPr id="266" name="TextBox 265">
              <a:extLst>
                <a:ext uri="{FF2B5EF4-FFF2-40B4-BE49-F238E27FC236}">
                  <a16:creationId xmlns:a16="http://schemas.microsoft.com/office/drawing/2014/main" id="{36CAC416-C88A-45D3-B01E-4700D1153D52}"/>
                </a:ext>
              </a:extLst>
            </p:cNvPr>
            <p:cNvSpPr txBox="1"/>
            <p:nvPr/>
          </p:nvSpPr>
          <p:spPr>
            <a:xfrm>
              <a:off x="903664" y="3316023"/>
              <a:ext cx="1665517" cy="279251"/>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SQL Data Warehouse</a:t>
              </a:r>
            </a:p>
          </p:txBody>
        </p:sp>
        <p:sp>
          <p:nvSpPr>
            <p:cNvPr id="267" name="TextBox 266">
              <a:extLst>
                <a:ext uri="{FF2B5EF4-FFF2-40B4-BE49-F238E27FC236}">
                  <a16:creationId xmlns:a16="http://schemas.microsoft.com/office/drawing/2014/main" id="{71D512CA-C6C2-4583-B439-62BA4DC42022}"/>
                </a:ext>
              </a:extLst>
            </p:cNvPr>
            <p:cNvSpPr txBox="1"/>
            <p:nvPr/>
          </p:nvSpPr>
          <p:spPr>
            <a:xfrm>
              <a:off x="572922" y="2789516"/>
              <a:ext cx="310748" cy="34065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lnSpc>
                  <a:spcPct val="90000"/>
                </a:lnSpc>
                <a:spcAft>
                  <a:spcPts val="600"/>
                </a:spcAft>
                <a:defRPr/>
              </a:pPr>
              <a:endParaRPr lang="en-US" sz="7998"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8" name="Group 267">
              <a:extLst>
                <a:ext uri="{FF2B5EF4-FFF2-40B4-BE49-F238E27FC236}">
                  <a16:creationId xmlns:a16="http://schemas.microsoft.com/office/drawing/2014/main" id="{1A67AA63-BBCE-44CF-927A-2AB01F421B99}"/>
                </a:ext>
              </a:extLst>
            </p:cNvPr>
            <p:cNvGrpSpPr/>
            <p:nvPr/>
          </p:nvGrpSpPr>
          <p:grpSpPr>
            <a:xfrm>
              <a:off x="559964" y="3706565"/>
              <a:ext cx="269822" cy="281675"/>
              <a:chOff x="8741682" y="6146532"/>
              <a:chExt cx="435311" cy="454434"/>
            </a:xfrm>
          </p:grpSpPr>
          <p:sp>
            <p:nvSpPr>
              <p:cNvPr id="271" name="AutoShape 41">
                <a:extLst>
                  <a:ext uri="{FF2B5EF4-FFF2-40B4-BE49-F238E27FC236}">
                    <a16:creationId xmlns:a16="http://schemas.microsoft.com/office/drawing/2014/main" id="{A06913BE-406B-4873-9CBF-12CE4DB9A9BF}"/>
                  </a:ext>
                </a:extLst>
              </p:cNvPr>
              <p:cNvSpPr>
                <a:spLocks noChangeAspect="1" noChangeArrowheads="1" noTextEdit="1"/>
              </p:cNvSpPr>
              <p:nvPr/>
            </p:nvSpPr>
            <p:spPr bwMode="auto">
              <a:xfrm>
                <a:off x="8741682" y="6146532"/>
                <a:ext cx="433061" cy="45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2" name="Freeform 44">
                <a:extLst>
                  <a:ext uri="{FF2B5EF4-FFF2-40B4-BE49-F238E27FC236}">
                    <a16:creationId xmlns:a16="http://schemas.microsoft.com/office/drawing/2014/main" id="{51749860-79C7-4E8D-B53A-C70464FCB65E}"/>
                  </a:ext>
                </a:extLst>
              </p:cNvPr>
              <p:cNvSpPr>
                <a:spLocks/>
              </p:cNvSpPr>
              <p:nvPr/>
            </p:nvSpPr>
            <p:spPr bwMode="auto">
              <a:xfrm>
                <a:off x="8851916" y="6257891"/>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3" name="Freeform 46">
                <a:extLst>
                  <a:ext uri="{FF2B5EF4-FFF2-40B4-BE49-F238E27FC236}">
                    <a16:creationId xmlns:a16="http://schemas.microsoft.com/office/drawing/2014/main" id="{C1E2985E-AF14-490D-BD95-A3F9917DB0CD}"/>
                  </a:ext>
                </a:extLst>
              </p:cNvPr>
              <p:cNvSpPr>
                <a:spLocks/>
              </p:cNvSpPr>
              <p:nvPr/>
            </p:nvSpPr>
            <p:spPr bwMode="auto">
              <a:xfrm>
                <a:off x="8869913" y="6275888"/>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4" name="Rectangle 51">
                <a:extLst>
                  <a:ext uri="{FF2B5EF4-FFF2-40B4-BE49-F238E27FC236}">
                    <a16:creationId xmlns:a16="http://schemas.microsoft.com/office/drawing/2014/main" id="{2E3EC2B2-A90E-4CE8-9E9A-5081687DBBF3}"/>
                  </a:ext>
                </a:extLst>
              </p:cNvPr>
              <p:cNvSpPr>
                <a:spLocks noChangeArrowheads="1"/>
              </p:cNvSpPr>
              <p:nvPr/>
            </p:nvSpPr>
            <p:spPr bwMode="auto">
              <a:xfrm>
                <a:off x="8761929" y="6148782"/>
                <a:ext cx="262086" cy="5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5" name="Freeform 55">
                <a:extLst>
                  <a:ext uri="{FF2B5EF4-FFF2-40B4-BE49-F238E27FC236}">
                    <a16:creationId xmlns:a16="http://schemas.microsoft.com/office/drawing/2014/main" id="{7A0C7F92-AEF7-4C41-BE3B-A63B34E81F92}"/>
                  </a:ext>
                </a:extLst>
              </p:cNvPr>
              <p:cNvSpPr>
                <a:spLocks/>
              </p:cNvSpPr>
              <p:nvPr/>
            </p:nvSpPr>
            <p:spPr bwMode="auto">
              <a:xfrm>
                <a:off x="8797924" y="6166779"/>
                <a:ext cx="208094" cy="35995"/>
              </a:xfrm>
              <a:custGeom>
                <a:avLst/>
                <a:gdLst>
                  <a:gd name="T0" fmla="*/ 185 w 185"/>
                  <a:gd name="T1" fmla="*/ 0 h 32"/>
                  <a:gd name="T2" fmla="*/ 0 w 185"/>
                  <a:gd name="T3" fmla="*/ 0 h 32"/>
                  <a:gd name="T4" fmla="*/ 0 w 185"/>
                  <a:gd name="T5" fmla="*/ 32 h 32"/>
                  <a:gd name="T6" fmla="*/ 48 w 185"/>
                  <a:gd name="T7" fmla="*/ 32 h 32"/>
                  <a:gd name="T8" fmla="*/ 185 w 185"/>
                  <a:gd name="T9" fmla="*/ 32 h 32"/>
                  <a:gd name="T10" fmla="*/ 185 w 185"/>
                  <a:gd name="T11" fmla="*/ 0 h 32"/>
                </a:gdLst>
                <a:ahLst/>
                <a:cxnLst>
                  <a:cxn ang="0">
                    <a:pos x="T0" y="T1"/>
                  </a:cxn>
                  <a:cxn ang="0">
                    <a:pos x="T2" y="T3"/>
                  </a:cxn>
                  <a:cxn ang="0">
                    <a:pos x="T4" y="T5"/>
                  </a:cxn>
                  <a:cxn ang="0">
                    <a:pos x="T6" y="T7"/>
                  </a:cxn>
                  <a:cxn ang="0">
                    <a:pos x="T8" y="T9"/>
                  </a:cxn>
                  <a:cxn ang="0">
                    <a:pos x="T10" y="T11"/>
                  </a:cxn>
                </a:cxnLst>
                <a:rect l="0" t="0" r="r" b="b"/>
                <a:pathLst>
                  <a:path w="185" h="32">
                    <a:moveTo>
                      <a:pt x="185" y="0"/>
                    </a:moveTo>
                    <a:lnTo>
                      <a:pt x="0" y="0"/>
                    </a:lnTo>
                    <a:lnTo>
                      <a:pt x="0" y="32"/>
                    </a:lnTo>
                    <a:lnTo>
                      <a:pt x="48" y="32"/>
                    </a:lnTo>
                    <a:lnTo>
                      <a:pt x="185" y="32"/>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6" name="Rectangle 59">
                <a:extLst>
                  <a:ext uri="{FF2B5EF4-FFF2-40B4-BE49-F238E27FC236}">
                    <a16:creationId xmlns:a16="http://schemas.microsoft.com/office/drawing/2014/main" id="{6918BC25-6544-4740-94FA-6AE2015388DF}"/>
                  </a:ext>
                </a:extLst>
              </p:cNvPr>
              <p:cNvSpPr>
                <a:spLocks noChangeArrowheads="1"/>
              </p:cNvSpPr>
              <p:nvPr/>
            </p:nvSpPr>
            <p:spPr bwMode="auto">
              <a:xfrm>
                <a:off x="8815921" y="6202774"/>
                <a:ext cx="262086" cy="5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7" name="Rectangle 61">
                <a:extLst>
                  <a:ext uri="{FF2B5EF4-FFF2-40B4-BE49-F238E27FC236}">
                    <a16:creationId xmlns:a16="http://schemas.microsoft.com/office/drawing/2014/main" id="{AC18AB91-0164-4E94-8645-BD5D432BF834}"/>
                  </a:ext>
                </a:extLst>
              </p:cNvPr>
              <p:cNvSpPr>
                <a:spLocks noChangeArrowheads="1"/>
              </p:cNvSpPr>
              <p:nvPr/>
            </p:nvSpPr>
            <p:spPr bwMode="auto">
              <a:xfrm>
                <a:off x="8797924" y="6202774"/>
                <a:ext cx="53992" cy="34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8" name="Rectangle 62">
                <a:extLst>
                  <a:ext uri="{FF2B5EF4-FFF2-40B4-BE49-F238E27FC236}">
                    <a16:creationId xmlns:a16="http://schemas.microsoft.com/office/drawing/2014/main" id="{CC3E7F33-29EE-475C-B82F-B130FFDF92B3}"/>
                  </a:ext>
                </a:extLst>
              </p:cNvPr>
              <p:cNvSpPr>
                <a:spLocks noChangeArrowheads="1"/>
              </p:cNvSpPr>
              <p:nvPr/>
            </p:nvSpPr>
            <p:spPr bwMode="auto">
              <a:xfrm>
                <a:off x="8851916" y="6220771"/>
                <a:ext cx="208094" cy="371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79" name="Rectangle 63">
                <a:extLst>
                  <a:ext uri="{FF2B5EF4-FFF2-40B4-BE49-F238E27FC236}">
                    <a16:creationId xmlns:a16="http://schemas.microsoft.com/office/drawing/2014/main" id="{C525879D-2207-4848-95DE-087725337F3D}"/>
                  </a:ext>
                </a:extLst>
              </p:cNvPr>
              <p:cNvSpPr>
                <a:spLocks noChangeArrowheads="1"/>
              </p:cNvSpPr>
              <p:nvPr/>
            </p:nvSpPr>
            <p:spPr bwMode="auto">
              <a:xfrm>
                <a:off x="8851916" y="6220771"/>
                <a:ext cx="208094" cy="3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80" name="Freeform 64">
                <a:extLst>
                  <a:ext uri="{FF2B5EF4-FFF2-40B4-BE49-F238E27FC236}">
                    <a16:creationId xmlns:a16="http://schemas.microsoft.com/office/drawing/2014/main" id="{3865E72D-3E21-4939-9ED2-EBC0705EDCC4}"/>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281" name="Freeform 65">
                <a:extLst>
                  <a:ext uri="{FF2B5EF4-FFF2-40B4-BE49-F238E27FC236}">
                    <a16:creationId xmlns:a16="http://schemas.microsoft.com/office/drawing/2014/main" id="{524C37B7-B9A2-435C-938A-32AFE436AD1A}"/>
                  </a:ext>
                </a:extLst>
              </p:cNvPr>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sp>
          <p:nvSpPr>
            <p:cNvPr id="269" name="Freeform 258">
              <a:extLst>
                <a:ext uri="{FF2B5EF4-FFF2-40B4-BE49-F238E27FC236}">
                  <a16:creationId xmlns:a16="http://schemas.microsoft.com/office/drawing/2014/main" id="{24BA27BC-A3B6-47E6-89A8-7778D9C1725C}"/>
                </a:ext>
              </a:extLst>
            </p:cNvPr>
            <p:cNvSpPr/>
            <p:nvPr/>
          </p:nvSpPr>
          <p:spPr bwMode="auto">
            <a:xfrm flipH="1">
              <a:off x="545544" y="3267499"/>
              <a:ext cx="359022" cy="34326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270" name="TextBox 269">
              <a:extLst>
                <a:ext uri="{FF2B5EF4-FFF2-40B4-BE49-F238E27FC236}">
                  <a16:creationId xmlns:a16="http://schemas.microsoft.com/office/drawing/2014/main" id="{F9639840-C8E8-4BD7-9ECD-E217B1689624}"/>
                </a:ext>
              </a:extLst>
            </p:cNvPr>
            <p:cNvSpPr txBox="1"/>
            <p:nvPr/>
          </p:nvSpPr>
          <p:spPr>
            <a:xfrm>
              <a:off x="903666" y="3724234"/>
              <a:ext cx="1464554" cy="279251"/>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Other data sources</a:t>
              </a:r>
            </a:p>
          </p:txBody>
        </p:sp>
      </p:grpSp>
      <p:sp>
        <p:nvSpPr>
          <p:cNvPr id="282" name="Freeform 266">
            <a:extLst>
              <a:ext uri="{FF2B5EF4-FFF2-40B4-BE49-F238E27FC236}">
                <a16:creationId xmlns:a16="http://schemas.microsoft.com/office/drawing/2014/main" id="{7AD30913-CA3B-44C8-BEF5-D054DFCCBA98}"/>
              </a:ext>
            </a:extLst>
          </p:cNvPr>
          <p:cNvSpPr>
            <a:spLocks noChangeAspect="1"/>
          </p:cNvSpPr>
          <p:nvPr/>
        </p:nvSpPr>
        <p:spPr bwMode="black">
          <a:xfrm>
            <a:off x="1923275" y="2408972"/>
            <a:ext cx="484439" cy="28649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sp>
        <p:nvSpPr>
          <p:cNvPr id="283" name="Freeform 70">
            <a:extLst>
              <a:ext uri="{FF2B5EF4-FFF2-40B4-BE49-F238E27FC236}">
                <a16:creationId xmlns:a16="http://schemas.microsoft.com/office/drawing/2014/main" id="{06C59C9F-4783-493F-A91E-F21F15805782}"/>
              </a:ext>
            </a:extLst>
          </p:cNvPr>
          <p:cNvSpPr/>
          <p:nvPr/>
        </p:nvSpPr>
        <p:spPr>
          <a:xfrm>
            <a:off x="2001684" y="4443267"/>
            <a:ext cx="327624" cy="417667"/>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sp>
        <p:nvSpPr>
          <p:cNvPr id="284" name="TextBox 283">
            <a:extLst>
              <a:ext uri="{FF2B5EF4-FFF2-40B4-BE49-F238E27FC236}">
                <a16:creationId xmlns:a16="http://schemas.microsoft.com/office/drawing/2014/main" id="{D69C5807-AA82-4D10-BD83-864D4B849866}"/>
              </a:ext>
            </a:extLst>
          </p:cNvPr>
          <p:cNvSpPr txBox="1"/>
          <p:nvPr/>
        </p:nvSpPr>
        <p:spPr>
          <a:xfrm>
            <a:off x="881979" y="5011864"/>
            <a:ext cx="1486663"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SQL Server</a:t>
            </a:r>
          </a:p>
        </p:txBody>
      </p:sp>
      <p:sp>
        <p:nvSpPr>
          <p:cNvPr id="285" name="TextBox 284">
            <a:extLst>
              <a:ext uri="{FF2B5EF4-FFF2-40B4-BE49-F238E27FC236}">
                <a16:creationId xmlns:a16="http://schemas.microsoft.com/office/drawing/2014/main" id="{23B804C8-96D5-4185-9D7F-B4B52469D271}"/>
              </a:ext>
            </a:extLst>
          </p:cNvPr>
          <p:cNvSpPr txBox="1"/>
          <p:nvPr/>
        </p:nvSpPr>
        <p:spPr>
          <a:xfrm>
            <a:off x="881979" y="5340790"/>
            <a:ext cx="1486665" cy="406208"/>
          </a:xfrm>
          <a:prstGeom prst="rect">
            <a:avLst/>
          </a:prstGeom>
          <a:solidFill>
            <a:srgbClr val="505050">
              <a:lumMod val="60000"/>
              <a:lumOff val="40000"/>
            </a:srgbClr>
          </a:solid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Analytics platform system</a:t>
            </a:r>
          </a:p>
        </p:txBody>
      </p:sp>
      <p:sp>
        <p:nvSpPr>
          <p:cNvPr id="286" name="TextBox 285">
            <a:extLst>
              <a:ext uri="{FF2B5EF4-FFF2-40B4-BE49-F238E27FC236}">
                <a16:creationId xmlns:a16="http://schemas.microsoft.com/office/drawing/2014/main" id="{712B7E8F-28E3-477D-B2BD-BFA27203B36D}"/>
              </a:ext>
            </a:extLst>
          </p:cNvPr>
          <p:cNvSpPr txBox="1"/>
          <p:nvPr/>
        </p:nvSpPr>
        <p:spPr>
          <a:xfrm>
            <a:off x="881979" y="5804062"/>
            <a:ext cx="1525735"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Other data sources</a:t>
            </a:r>
          </a:p>
        </p:txBody>
      </p:sp>
      <p:grpSp>
        <p:nvGrpSpPr>
          <p:cNvPr id="287" name="Group 30">
            <a:extLst>
              <a:ext uri="{FF2B5EF4-FFF2-40B4-BE49-F238E27FC236}">
                <a16:creationId xmlns:a16="http://schemas.microsoft.com/office/drawing/2014/main" id="{D3904615-204F-4882-B9D5-153FF9587448}"/>
              </a:ext>
            </a:extLst>
          </p:cNvPr>
          <p:cNvGrpSpPr>
            <a:grpSpLocks noChangeAspect="1"/>
          </p:cNvGrpSpPr>
          <p:nvPr/>
        </p:nvGrpSpPr>
        <p:grpSpPr bwMode="auto">
          <a:xfrm>
            <a:off x="607052" y="3836394"/>
            <a:ext cx="200870" cy="264131"/>
            <a:chOff x="2455" y="3797"/>
            <a:chExt cx="308" cy="405"/>
          </a:xfrm>
        </p:grpSpPr>
        <p:sp>
          <p:nvSpPr>
            <p:cNvPr id="288" name="AutoShape 29">
              <a:extLst>
                <a:ext uri="{FF2B5EF4-FFF2-40B4-BE49-F238E27FC236}">
                  <a16:creationId xmlns:a16="http://schemas.microsoft.com/office/drawing/2014/main" id="{5985DD2F-51EC-4AA4-9E85-DFBE3AC74D0B}"/>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89" name="Freeform 31">
              <a:extLst>
                <a:ext uri="{FF2B5EF4-FFF2-40B4-BE49-F238E27FC236}">
                  <a16:creationId xmlns:a16="http://schemas.microsoft.com/office/drawing/2014/main" id="{975957F5-9C91-41D1-B8BC-0C5AEB67EEDF}"/>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0" name="Freeform 32">
              <a:extLst>
                <a:ext uri="{FF2B5EF4-FFF2-40B4-BE49-F238E27FC236}">
                  <a16:creationId xmlns:a16="http://schemas.microsoft.com/office/drawing/2014/main" id="{2A5F812F-71F2-44E1-8F00-2374219AE2F4}"/>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1" name="Freeform 33">
              <a:extLst>
                <a:ext uri="{FF2B5EF4-FFF2-40B4-BE49-F238E27FC236}">
                  <a16:creationId xmlns:a16="http://schemas.microsoft.com/office/drawing/2014/main" id="{399708B5-499B-4F26-AE95-AFA61B5CBF5E}"/>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2" name="Oval 34">
              <a:extLst>
                <a:ext uri="{FF2B5EF4-FFF2-40B4-BE49-F238E27FC236}">
                  <a16:creationId xmlns:a16="http://schemas.microsoft.com/office/drawing/2014/main" id="{D7150F02-484B-4E54-9144-F4A48A2B2986}"/>
                </a:ext>
              </a:extLst>
            </p:cNvPr>
            <p:cNvSpPr>
              <a:spLocks noChangeArrowheads="1"/>
            </p:cNvSpPr>
            <p:nvPr/>
          </p:nvSpPr>
          <p:spPr bwMode="auto">
            <a:xfrm>
              <a:off x="2455" y="3797"/>
              <a:ext cx="306"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3" name="Oval 35">
              <a:extLst>
                <a:ext uri="{FF2B5EF4-FFF2-40B4-BE49-F238E27FC236}">
                  <a16:creationId xmlns:a16="http://schemas.microsoft.com/office/drawing/2014/main" id="{9CC95B2B-1993-4592-97AC-94A6812EAB4D}"/>
                </a:ext>
              </a:extLst>
            </p:cNvPr>
            <p:cNvSpPr>
              <a:spLocks noChangeArrowheads="1"/>
            </p:cNvSpPr>
            <p:nvPr/>
          </p:nvSpPr>
          <p:spPr bwMode="auto">
            <a:xfrm>
              <a:off x="2486" y="3813"/>
              <a:ext cx="244" cy="74"/>
            </a:xfrm>
            <a:prstGeom prst="ellipse">
              <a:avLst/>
            </a:pr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94" name="Freeform 36">
              <a:extLst>
                <a:ext uri="{FF2B5EF4-FFF2-40B4-BE49-F238E27FC236}">
                  <a16:creationId xmlns:a16="http://schemas.microsoft.com/office/drawing/2014/main" id="{7E64BD70-096D-44C9-8107-D144268AAD06}"/>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295" name="Freeform 56">
            <a:extLst>
              <a:ext uri="{FF2B5EF4-FFF2-40B4-BE49-F238E27FC236}">
                <a16:creationId xmlns:a16="http://schemas.microsoft.com/office/drawing/2014/main" id="{ED68B3F9-F1F7-4635-96E4-7F32F5FA19CF}"/>
              </a:ext>
            </a:extLst>
          </p:cNvPr>
          <p:cNvSpPr>
            <a:spLocks noChangeAspect="1"/>
          </p:cNvSpPr>
          <p:nvPr/>
        </p:nvSpPr>
        <p:spPr>
          <a:xfrm flipH="1">
            <a:off x="616262" y="5391393"/>
            <a:ext cx="139113" cy="27428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91410" tIns="45705" rIns="91410" bIns="45705" numCol="1" rtlCol="0" anchor="ctr"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0" fontAlgn="base">
              <a:spcBef>
                <a:spcPct val="0"/>
              </a:spcBef>
              <a:spcAft>
                <a:spcPct val="0"/>
              </a:spcAft>
              <a:defRPr/>
            </a:pPr>
            <a:endParaRPr lang="en-US" sz="1599" kern="0" dirty="0">
              <a:solidFill>
                <a:srgbClr val="000000"/>
              </a:solidFill>
              <a:latin typeface="Segoe UI"/>
            </a:endParaRPr>
          </a:p>
        </p:txBody>
      </p:sp>
      <p:sp>
        <p:nvSpPr>
          <p:cNvPr id="322" name="Rectangle 321">
            <a:extLst>
              <a:ext uri="{FF2B5EF4-FFF2-40B4-BE49-F238E27FC236}">
                <a16:creationId xmlns:a16="http://schemas.microsoft.com/office/drawing/2014/main" id="{40768E62-F527-4659-A84D-1550A8A30162}"/>
              </a:ext>
            </a:extLst>
          </p:cNvPr>
          <p:cNvSpPr/>
          <p:nvPr/>
        </p:nvSpPr>
        <p:spPr bwMode="auto">
          <a:xfrm>
            <a:off x="9697433" y="2243854"/>
            <a:ext cx="2220372" cy="4142114"/>
          </a:xfrm>
          <a:prstGeom prst="rect">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27997" tIns="91427" rIns="182854" bIns="146284" numCol="1" spcCol="0" rtlCol="0" fromWordArt="0" anchor="t" anchorCtr="0" forceAA="0" compatLnSpc="1">
            <a:prstTxWarp prst="textNoShape">
              <a:avLst/>
            </a:prstTxWarp>
            <a:noAutofit/>
          </a:bodyPr>
          <a:lstStyle/>
          <a:p>
            <a:pPr defTabSz="914225">
              <a:lnSpc>
                <a:spcPct val="90000"/>
              </a:lnSpc>
              <a:spcAft>
                <a:spcPts val="600"/>
              </a:spcAft>
              <a:defRPr/>
            </a:pPr>
            <a:endParaRPr lang="en-US" sz="1400" b="1" kern="0" dirty="0">
              <a:solidFill>
                <a:srgbClr val="2C2C2C"/>
              </a:solidFill>
              <a:latin typeface="Segoe UI"/>
            </a:endParaRPr>
          </a:p>
        </p:txBody>
      </p:sp>
      <p:sp>
        <p:nvSpPr>
          <p:cNvPr id="323" name="TextBox 322">
            <a:extLst>
              <a:ext uri="{FF2B5EF4-FFF2-40B4-BE49-F238E27FC236}">
                <a16:creationId xmlns:a16="http://schemas.microsoft.com/office/drawing/2014/main" id="{BCCB3A0D-22B8-44DB-B8A4-E2D17CB3CBE8}"/>
              </a:ext>
            </a:extLst>
          </p:cNvPr>
          <p:cNvSpPr txBox="1"/>
          <p:nvPr/>
        </p:nvSpPr>
        <p:spPr>
          <a:xfrm>
            <a:off x="9813048" y="4375519"/>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On-premises</a:t>
            </a:r>
          </a:p>
        </p:txBody>
      </p:sp>
      <p:sp>
        <p:nvSpPr>
          <p:cNvPr id="324" name="TextBox 323">
            <a:extLst>
              <a:ext uri="{FF2B5EF4-FFF2-40B4-BE49-F238E27FC236}">
                <a16:creationId xmlns:a16="http://schemas.microsoft.com/office/drawing/2014/main" id="{E955C677-ECF6-4095-A1E7-3D6DE4746C01}"/>
              </a:ext>
            </a:extLst>
          </p:cNvPr>
          <p:cNvSpPr txBox="1"/>
          <p:nvPr/>
        </p:nvSpPr>
        <p:spPr>
          <a:xfrm>
            <a:off x="9813048" y="2363559"/>
            <a:ext cx="1989138" cy="1878120"/>
          </a:xfrm>
          <a:prstGeom prst="rect">
            <a:avLst/>
          </a:prstGeom>
          <a:solidFill>
            <a:srgbClr val="505050">
              <a:lumMod val="60000"/>
              <a:lumOff val="40000"/>
            </a:srgbClr>
          </a:solidFill>
        </p:spPr>
        <p:txBody>
          <a:bodyPr wrap="square" lIns="91427" tIns="91427" rIns="182854" bIns="146284" rtlCol="0">
            <a:noAutofit/>
          </a:bodyPr>
          <a:lstStyle/>
          <a:p>
            <a:pPr defTabSz="914225">
              <a:lnSpc>
                <a:spcPct val="90000"/>
              </a:lnSpc>
              <a:spcAft>
                <a:spcPts val="600"/>
              </a:spcAft>
              <a:defRPr/>
            </a:pPr>
            <a:r>
              <a:rPr lang="en-US" sz="1100" b="1" kern="0" dirty="0">
                <a:solidFill>
                  <a:srgbClr val="FFFFFF"/>
                </a:solidFill>
                <a:latin typeface="Segoe UI"/>
              </a:rPr>
              <a:t>Cloud</a:t>
            </a:r>
          </a:p>
        </p:txBody>
      </p:sp>
      <p:grpSp>
        <p:nvGrpSpPr>
          <p:cNvPr id="325" name="Group 324">
            <a:extLst>
              <a:ext uri="{FF2B5EF4-FFF2-40B4-BE49-F238E27FC236}">
                <a16:creationId xmlns:a16="http://schemas.microsoft.com/office/drawing/2014/main" id="{2872A3E8-1977-4DCD-9E0F-C1768821586B}"/>
              </a:ext>
            </a:extLst>
          </p:cNvPr>
          <p:cNvGrpSpPr>
            <a:grpSpLocks/>
          </p:cNvGrpSpPr>
          <p:nvPr/>
        </p:nvGrpSpPr>
        <p:grpSpPr>
          <a:xfrm flipH="1">
            <a:off x="8999276" y="3178110"/>
            <a:ext cx="594638" cy="2170060"/>
            <a:chOff x="2814452" y="3508016"/>
            <a:chExt cx="1140031" cy="1626177"/>
          </a:xfrm>
        </p:grpSpPr>
        <p:cxnSp>
          <p:nvCxnSpPr>
            <p:cNvPr id="326" name="Straight Connector 325">
              <a:extLst>
                <a:ext uri="{FF2B5EF4-FFF2-40B4-BE49-F238E27FC236}">
                  <a16:creationId xmlns:a16="http://schemas.microsoft.com/office/drawing/2014/main" id="{2C9CA691-43C7-427B-9A10-E219E2EDF72A}"/>
                </a:ext>
              </a:extLst>
            </p:cNvPr>
            <p:cNvCxnSpPr/>
            <p:nvPr/>
          </p:nvCxnSpPr>
          <p:spPr>
            <a:xfrm flipH="1">
              <a:off x="3371481" y="3508016"/>
              <a:ext cx="0" cy="1626177"/>
            </a:xfrm>
            <a:prstGeom prst="line">
              <a:avLst/>
            </a:prstGeom>
            <a:noFill/>
            <a:ln w="38100" cap="flat" cmpd="sng" algn="ctr">
              <a:solidFill>
                <a:srgbClr val="D2D2D2">
                  <a:lumMod val="75000"/>
                </a:srgbClr>
              </a:solidFill>
              <a:prstDash val="solid"/>
              <a:miter lim="800000"/>
              <a:headEnd type="none"/>
              <a:tailEnd type="none"/>
            </a:ln>
            <a:effectLst/>
          </p:spPr>
        </p:cxnSp>
        <p:cxnSp>
          <p:nvCxnSpPr>
            <p:cNvPr id="327" name="Straight Arrow Connector 326">
              <a:extLst>
                <a:ext uri="{FF2B5EF4-FFF2-40B4-BE49-F238E27FC236}">
                  <a16:creationId xmlns:a16="http://schemas.microsoft.com/office/drawing/2014/main" id="{72AB0E79-FEDC-4A17-B0B0-2FBF751976B9}"/>
                </a:ext>
              </a:extLst>
            </p:cNvPr>
            <p:cNvCxnSpPr/>
            <p:nvPr/>
          </p:nvCxnSpPr>
          <p:spPr>
            <a:xfrm flipH="1">
              <a:off x="2814452" y="3522158"/>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8" name="Straight Arrow Connector 327">
              <a:extLst>
                <a:ext uri="{FF2B5EF4-FFF2-40B4-BE49-F238E27FC236}">
                  <a16:creationId xmlns:a16="http://schemas.microsoft.com/office/drawing/2014/main" id="{774345F0-D0B4-4B32-B4F6-C7824F99E944}"/>
                </a:ext>
              </a:extLst>
            </p:cNvPr>
            <p:cNvCxnSpPr/>
            <p:nvPr/>
          </p:nvCxnSpPr>
          <p:spPr>
            <a:xfrm flipH="1">
              <a:off x="2814454" y="5116232"/>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cxnSp>
          <p:nvCxnSpPr>
            <p:cNvPr id="329" name="Straight Arrow Connector 328">
              <a:extLst>
                <a:ext uri="{FF2B5EF4-FFF2-40B4-BE49-F238E27FC236}">
                  <a16:creationId xmlns:a16="http://schemas.microsoft.com/office/drawing/2014/main" id="{C484FBE7-ED3F-4CF3-8D23-B0E729DA798C}"/>
                </a:ext>
              </a:extLst>
            </p:cNvPr>
            <p:cNvCxnSpPr/>
            <p:nvPr/>
          </p:nvCxnSpPr>
          <p:spPr>
            <a:xfrm rot="10800000" flipH="1">
              <a:off x="3408217" y="4314365"/>
              <a:ext cx="546266" cy="0"/>
            </a:xfrm>
            <a:prstGeom prst="straightConnector1">
              <a:avLst/>
            </a:prstGeom>
            <a:noFill/>
            <a:ln w="38100" cap="flat" cmpd="sng" algn="ctr">
              <a:solidFill>
                <a:srgbClr val="D2D2D2">
                  <a:lumMod val="75000"/>
                </a:srgbClr>
              </a:solidFill>
              <a:prstDash val="solid"/>
              <a:miter lim="800000"/>
              <a:headEnd type="none"/>
              <a:tailEnd type="triangle"/>
            </a:ln>
            <a:effectLst/>
          </p:spPr>
        </p:cxnSp>
      </p:grpSp>
      <p:sp>
        <p:nvSpPr>
          <p:cNvPr id="330" name="Rectangle 329">
            <a:extLst>
              <a:ext uri="{FF2B5EF4-FFF2-40B4-BE49-F238E27FC236}">
                <a16:creationId xmlns:a16="http://schemas.microsoft.com/office/drawing/2014/main" id="{1DABF2A6-DA20-44A1-937E-F1F8F905F16F}"/>
              </a:ext>
            </a:extLst>
          </p:cNvPr>
          <p:cNvSpPr/>
          <p:nvPr/>
        </p:nvSpPr>
        <p:spPr>
          <a:xfrm>
            <a:off x="9712858" y="1936122"/>
            <a:ext cx="1159127" cy="290038"/>
          </a:xfrm>
          <a:prstGeom prst="rect">
            <a:avLst/>
          </a:prstGeom>
        </p:spPr>
        <p:txBody>
          <a:bodyPr wrap="none">
            <a:spAutoFit/>
          </a:bodyPr>
          <a:lstStyle/>
          <a:p>
            <a:pPr defTabSz="914225">
              <a:lnSpc>
                <a:spcPct val="90000"/>
              </a:lnSpc>
              <a:spcAft>
                <a:spcPts val="600"/>
              </a:spcAft>
              <a:defRPr/>
            </a:pPr>
            <a:r>
              <a:rPr lang="en-US" sz="1400" b="1" kern="0" dirty="0">
                <a:solidFill>
                  <a:srgbClr val="E6E6E6">
                    <a:lumMod val="50000"/>
                  </a:srgbClr>
                </a:solidFill>
                <a:latin typeface="Segoe UI"/>
              </a:rPr>
              <a:t>Client tools</a:t>
            </a:r>
          </a:p>
        </p:txBody>
      </p:sp>
      <p:sp>
        <p:nvSpPr>
          <p:cNvPr id="331" name="Freeform 271">
            <a:extLst>
              <a:ext uri="{FF2B5EF4-FFF2-40B4-BE49-F238E27FC236}">
                <a16:creationId xmlns:a16="http://schemas.microsoft.com/office/drawing/2014/main" id="{5E0F2E7D-34FF-45EC-AEF7-33BAD8038522}"/>
              </a:ext>
            </a:extLst>
          </p:cNvPr>
          <p:cNvSpPr/>
          <p:nvPr/>
        </p:nvSpPr>
        <p:spPr>
          <a:xfrm>
            <a:off x="9917325" y="3418334"/>
            <a:ext cx="306792" cy="23162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algn="ctr" defTabSz="914225">
              <a:defRPr/>
            </a:pPr>
            <a:endParaRPr lang="en-US" kern="0">
              <a:solidFill>
                <a:srgbClr val="FFFFFF"/>
              </a:solidFill>
              <a:latin typeface="Segoe UI"/>
            </a:endParaRPr>
          </a:p>
        </p:txBody>
      </p:sp>
      <p:sp>
        <p:nvSpPr>
          <p:cNvPr id="332" name="TextBox 331">
            <a:extLst>
              <a:ext uri="{FF2B5EF4-FFF2-40B4-BE49-F238E27FC236}">
                <a16:creationId xmlns:a16="http://schemas.microsoft.com/office/drawing/2014/main" id="{75855361-4708-4F10-82A4-F870352F13CB}"/>
              </a:ext>
            </a:extLst>
          </p:cNvPr>
          <p:cNvSpPr txBox="1"/>
          <p:nvPr/>
        </p:nvSpPr>
        <p:spPr>
          <a:xfrm>
            <a:off x="10224118" y="3419994"/>
            <a:ext cx="1486663"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Power BI</a:t>
            </a:r>
          </a:p>
        </p:txBody>
      </p:sp>
      <p:sp>
        <p:nvSpPr>
          <p:cNvPr id="333" name="TextBox 332">
            <a:extLst>
              <a:ext uri="{FF2B5EF4-FFF2-40B4-BE49-F238E27FC236}">
                <a16:creationId xmlns:a16="http://schemas.microsoft.com/office/drawing/2014/main" id="{15923F1D-1BCE-41A3-AE49-8CF3E08F0882}"/>
              </a:ext>
            </a:extLst>
          </p:cNvPr>
          <p:cNvSpPr txBox="1"/>
          <p:nvPr/>
        </p:nvSpPr>
        <p:spPr>
          <a:xfrm>
            <a:off x="10224117" y="3847818"/>
            <a:ext cx="1486665" cy="249264"/>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Power BI Embedded</a:t>
            </a:r>
          </a:p>
        </p:txBody>
      </p:sp>
      <p:sp>
        <p:nvSpPr>
          <p:cNvPr id="334" name="Freeform 271">
            <a:extLst>
              <a:ext uri="{FF2B5EF4-FFF2-40B4-BE49-F238E27FC236}">
                <a16:creationId xmlns:a16="http://schemas.microsoft.com/office/drawing/2014/main" id="{18844325-8F73-473B-BA67-1D9E6636EECB}"/>
              </a:ext>
            </a:extLst>
          </p:cNvPr>
          <p:cNvSpPr/>
          <p:nvPr/>
        </p:nvSpPr>
        <p:spPr>
          <a:xfrm>
            <a:off x="9917325" y="3855097"/>
            <a:ext cx="306792" cy="23162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algn="ctr" defTabSz="914225">
              <a:defRPr/>
            </a:pPr>
            <a:endParaRPr lang="en-US" kern="0">
              <a:solidFill>
                <a:srgbClr val="FFFFFF"/>
              </a:solidFill>
              <a:latin typeface="Segoe UI"/>
            </a:endParaRPr>
          </a:p>
        </p:txBody>
      </p:sp>
      <p:sp>
        <p:nvSpPr>
          <p:cNvPr id="335" name="Freeform 266">
            <a:extLst>
              <a:ext uri="{FF2B5EF4-FFF2-40B4-BE49-F238E27FC236}">
                <a16:creationId xmlns:a16="http://schemas.microsoft.com/office/drawing/2014/main" id="{75BEA376-3579-4B11-9C0C-EC817561F566}"/>
              </a:ext>
            </a:extLst>
          </p:cNvPr>
          <p:cNvSpPr>
            <a:spLocks noChangeAspect="1"/>
          </p:cNvSpPr>
          <p:nvPr/>
        </p:nvSpPr>
        <p:spPr bwMode="black">
          <a:xfrm>
            <a:off x="11266138" y="2425481"/>
            <a:ext cx="484439" cy="28649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89606" tIns="44804" rIns="89606" bIns="44804" numCol="1" anchor="t" anchorCtr="0" compatLnSpc="1">
            <a:prstTxWarp prst="textNoShape">
              <a:avLst/>
            </a:prstTxWarp>
          </a:bodyPr>
          <a:lstStyle/>
          <a:p>
            <a:pPr defTabSz="914225">
              <a:defRPr/>
            </a:pPr>
            <a:endParaRPr lang="en-US" sz="1764" kern="0" dirty="0">
              <a:solidFill>
                <a:sysClr val="windowText" lastClr="000000"/>
              </a:solidFill>
              <a:latin typeface="Segoe UI"/>
            </a:endParaRPr>
          </a:p>
        </p:txBody>
      </p:sp>
      <p:sp>
        <p:nvSpPr>
          <p:cNvPr id="336" name="Freeform 70">
            <a:extLst>
              <a:ext uri="{FF2B5EF4-FFF2-40B4-BE49-F238E27FC236}">
                <a16:creationId xmlns:a16="http://schemas.microsoft.com/office/drawing/2014/main" id="{09DD24C9-C93B-4D5B-9192-BB9F13EEEB29}"/>
              </a:ext>
            </a:extLst>
          </p:cNvPr>
          <p:cNvSpPr/>
          <p:nvPr/>
        </p:nvSpPr>
        <p:spPr>
          <a:xfrm>
            <a:off x="11351486" y="4439299"/>
            <a:ext cx="327624" cy="417667"/>
          </a:xfrm>
          <a:custGeom>
            <a:avLst/>
            <a:gdLst>
              <a:gd name="connsiteX0" fmla="*/ 1158342 w 4408059"/>
              <a:gd name="connsiteY0" fmla="*/ 4779035 h 5619545"/>
              <a:gd name="connsiteX1" fmla="*/ 1334176 w 4408059"/>
              <a:gd name="connsiteY1" fmla="*/ 4779035 h 5619545"/>
              <a:gd name="connsiteX2" fmla="*/ 1334176 w 4408059"/>
              <a:gd name="connsiteY2" fmla="*/ 5098731 h 5619545"/>
              <a:gd name="connsiteX3" fmla="*/ 1158342 w 4408059"/>
              <a:gd name="connsiteY3" fmla="*/ 5098731 h 5619545"/>
              <a:gd name="connsiteX4" fmla="*/ 822582 w 4408059"/>
              <a:gd name="connsiteY4" fmla="*/ 4779035 h 5619545"/>
              <a:gd name="connsiteX5" fmla="*/ 822899 w 4408059"/>
              <a:gd name="connsiteY5" fmla="*/ 4779035 h 5619545"/>
              <a:gd name="connsiteX6" fmla="*/ 990417 w 4408059"/>
              <a:gd name="connsiteY6" fmla="*/ 4779035 h 5619545"/>
              <a:gd name="connsiteX7" fmla="*/ 998733 w 4408059"/>
              <a:gd name="connsiteY7" fmla="*/ 4779035 h 5619545"/>
              <a:gd name="connsiteX8" fmla="*/ 998733 w 4408059"/>
              <a:gd name="connsiteY8" fmla="*/ 5098731 h 5619545"/>
              <a:gd name="connsiteX9" fmla="*/ 990417 w 4408059"/>
              <a:gd name="connsiteY9" fmla="*/ 5098731 h 5619545"/>
              <a:gd name="connsiteX10" fmla="*/ 822899 w 4408059"/>
              <a:gd name="connsiteY10" fmla="*/ 5098731 h 5619545"/>
              <a:gd name="connsiteX11" fmla="*/ 822582 w 4408059"/>
              <a:gd name="connsiteY11" fmla="*/ 5098731 h 5619545"/>
              <a:gd name="connsiteX12" fmla="*/ 487138 w 4408059"/>
              <a:gd name="connsiteY12" fmla="*/ 4779035 h 5619545"/>
              <a:gd name="connsiteX13" fmla="*/ 654973 w 4408059"/>
              <a:gd name="connsiteY13" fmla="*/ 4779035 h 5619545"/>
              <a:gd name="connsiteX14" fmla="*/ 654973 w 4408059"/>
              <a:gd name="connsiteY14" fmla="*/ 5098731 h 5619545"/>
              <a:gd name="connsiteX15" fmla="*/ 487138 w 4408059"/>
              <a:gd name="connsiteY15" fmla="*/ 5098731 h 5619545"/>
              <a:gd name="connsiteX16" fmla="*/ 1837729 w 4408059"/>
              <a:gd name="connsiteY16" fmla="*/ 4779027 h 5619545"/>
              <a:gd name="connsiteX17" fmla="*/ 2005564 w 4408059"/>
              <a:gd name="connsiteY17" fmla="*/ 4779027 h 5619545"/>
              <a:gd name="connsiteX18" fmla="*/ 2005564 w 4408059"/>
              <a:gd name="connsiteY18" fmla="*/ 5098723 h 5619545"/>
              <a:gd name="connsiteX19" fmla="*/ 1837729 w 4408059"/>
              <a:gd name="connsiteY19" fmla="*/ 5098723 h 5619545"/>
              <a:gd name="connsiteX20" fmla="*/ 1502057 w 4408059"/>
              <a:gd name="connsiteY20" fmla="*/ 4779027 h 5619545"/>
              <a:gd name="connsiteX21" fmla="*/ 1669892 w 4408059"/>
              <a:gd name="connsiteY21" fmla="*/ 4779027 h 5619545"/>
              <a:gd name="connsiteX22" fmla="*/ 1669892 w 4408059"/>
              <a:gd name="connsiteY22" fmla="*/ 5098723 h 5619545"/>
              <a:gd name="connsiteX23" fmla="*/ 1502057 w 4408059"/>
              <a:gd name="connsiteY23" fmla="*/ 5098723 h 5619545"/>
              <a:gd name="connsiteX24" fmla="*/ 3040415 w 4408059"/>
              <a:gd name="connsiteY24" fmla="*/ 4596613 h 5619545"/>
              <a:gd name="connsiteX25" fmla="*/ 3216249 w 4408059"/>
              <a:gd name="connsiteY25" fmla="*/ 4596613 h 5619545"/>
              <a:gd name="connsiteX26" fmla="*/ 3216249 w 4408059"/>
              <a:gd name="connsiteY26" fmla="*/ 4916310 h 5619545"/>
              <a:gd name="connsiteX27" fmla="*/ 3040415 w 4408059"/>
              <a:gd name="connsiteY27" fmla="*/ 4916310 h 5619545"/>
              <a:gd name="connsiteX28" fmla="*/ 2704655 w 4408059"/>
              <a:gd name="connsiteY28" fmla="*/ 4596613 h 5619545"/>
              <a:gd name="connsiteX29" fmla="*/ 2872490 w 4408059"/>
              <a:gd name="connsiteY29" fmla="*/ 4596613 h 5619545"/>
              <a:gd name="connsiteX30" fmla="*/ 2872490 w 4408059"/>
              <a:gd name="connsiteY30" fmla="*/ 4916310 h 5619545"/>
              <a:gd name="connsiteX31" fmla="*/ 2704655 w 4408059"/>
              <a:gd name="connsiteY31" fmla="*/ 4916310 h 5619545"/>
              <a:gd name="connsiteX32" fmla="*/ 3719802 w 4408059"/>
              <a:gd name="connsiteY32" fmla="*/ 4596602 h 5619545"/>
              <a:gd name="connsiteX33" fmla="*/ 3887637 w 4408059"/>
              <a:gd name="connsiteY33" fmla="*/ 4596602 h 5619545"/>
              <a:gd name="connsiteX34" fmla="*/ 3887637 w 4408059"/>
              <a:gd name="connsiteY34" fmla="*/ 4916299 h 5619545"/>
              <a:gd name="connsiteX35" fmla="*/ 3719802 w 4408059"/>
              <a:gd name="connsiteY35" fmla="*/ 4916299 h 5619545"/>
              <a:gd name="connsiteX36" fmla="*/ 3384129 w 4408059"/>
              <a:gd name="connsiteY36" fmla="*/ 4596602 h 5619545"/>
              <a:gd name="connsiteX37" fmla="*/ 3551964 w 4408059"/>
              <a:gd name="connsiteY37" fmla="*/ 4596602 h 5619545"/>
              <a:gd name="connsiteX38" fmla="*/ 3551964 w 4408059"/>
              <a:gd name="connsiteY38" fmla="*/ 4916299 h 5619545"/>
              <a:gd name="connsiteX39" fmla="*/ 3384129 w 4408059"/>
              <a:gd name="connsiteY39" fmla="*/ 4916299 h 5619545"/>
              <a:gd name="connsiteX40" fmla="*/ 1158376 w 4408059"/>
              <a:gd name="connsiteY40" fmla="*/ 4094512 h 5619545"/>
              <a:gd name="connsiteX41" fmla="*/ 1334211 w 4408059"/>
              <a:gd name="connsiteY41" fmla="*/ 4094512 h 5619545"/>
              <a:gd name="connsiteX42" fmla="*/ 1334211 w 4408059"/>
              <a:gd name="connsiteY42" fmla="*/ 4414208 h 5619545"/>
              <a:gd name="connsiteX43" fmla="*/ 1158376 w 4408059"/>
              <a:gd name="connsiteY43" fmla="*/ 4414208 h 5619545"/>
              <a:gd name="connsiteX44" fmla="*/ 822703 w 4408059"/>
              <a:gd name="connsiteY44" fmla="*/ 4094512 h 5619545"/>
              <a:gd name="connsiteX45" fmla="*/ 822932 w 4408059"/>
              <a:gd name="connsiteY45" fmla="*/ 4094512 h 5619545"/>
              <a:gd name="connsiteX46" fmla="*/ 990538 w 4408059"/>
              <a:gd name="connsiteY46" fmla="*/ 4094512 h 5619545"/>
              <a:gd name="connsiteX47" fmla="*/ 998766 w 4408059"/>
              <a:gd name="connsiteY47" fmla="*/ 4094512 h 5619545"/>
              <a:gd name="connsiteX48" fmla="*/ 998766 w 4408059"/>
              <a:gd name="connsiteY48" fmla="*/ 4414208 h 5619545"/>
              <a:gd name="connsiteX49" fmla="*/ 990538 w 4408059"/>
              <a:gd name="connsiteY49" fmla="*/ 4414208 h 5619545"/>
              <a:gd name="connsiteX50" fmla="*/ 822932 w 4408059"/>
              <a:gd name="connsiteY50" fmla="*/ 4414208 h 5619545"/>
              <a:gd name="connsiteX51" fmla="*/ 822703 w 4408059"/>
              <a:gd name="connsiteY51" fmla="*/ 4414208 h 5619545"/>
              <a:gd name="connsiteX52" fmla="*/ 487259 w 4408059"/>
              <a:gd name="connsiteY52" fmla="*/ 4094512 h 5619545"/>
              <a:gd name="connsiteX53" fmla="*/ 655094 w 4408059"/>
              <a:gd name="connsiteY53" fmla="*/ 4094512 h 5619545"/>
              <a:gd name="connsiteX54" fmla="*/ 655094 w 4408059"/>
              <a:gd name="connsiteY54" fmla="*/ 4414208 h 5619545"/>
              <a:gd name="connsiteX55" fmla="*/ 487259 w 4408059"/>
              <a:gd name="connsiteY55" fmla="*/ 4414208 h 5619545"/>
              <a:gd name="connsiteX56" fmla="*/ 1837729 w 4408059"/>
              <a:gd name="connsiteY56" fmla="*/ 4094498 h 5619545"/>
              <a:gd name="connsiteX57" fmla="*/ 2005564 w 4408059"/>
              <a:gd name="connsiteY57" fmla="*/ 4094498 h 5619545"/>
              <a:gd name="connsiteX58" fmla="*/ 2005564 w 4408059"/>
              <a:gd name="connsiteY58" fmla="*/ 4414195 h 5619545"/>
              <a:gd name="connsiteX59" fmla="*/ 1837729 w 4408059"/>
              <a:gd name="connsiteY59" fmla="*/ 4414195 h 5619545"/>
              <a:gd name="connsiteX60" fmla="*/ 1502057 w 4408059"/>
              <a:gd name="connsiteY60" fmla="*/ 4094498 h 5619545"/>
              <a:gd name="connsiteX61" fmla="*/ 1669892 w 4408059"/>
              <a:gd name="connsiteY61" fmla="*/ 4094498 h 5619545"/>
              <a:gd name="connsiteX62" fmla="*/ 1669892 w 4408059"/>
              <a:gd name="connsiteY62" fmla="*/ 4414195 h 5619545"/>
              <a:gd name="connsiteX63" fmla="*/ 1502057 w 4408059"/>
              <a:gd name="connsiteY63" fmla="*/ 4414195 h 5619545"/>
              <a:gd name="connsiteX64" fmla="*/ 3040448 w 4408059"/>
              <a:gd name="connsiteY64" fmla="*/ 3912088 h 5619545"/>
              <a:gd name="connsiteX65" fmla="*/ 3216282 w 4408059"/>
              <a:gd name="connsiteY65" fmla="*/ 3912088 h 5619545"/>
              <a:gd name="connsiteX66" fmla="*/ 3216282 w 4408059"/>
              <a:gd name="connsiteY66" fmla="*/ 4231784 h 5619545"/>
              <a:gd name="connsiteX67" fmla="*/ 3040448 w 4408059"/>
              <a:gd name="connsiteY67" fmla="*/ 4231784 h 5619545"/>
              <a:gd name="connsiteX68" fmla="*/ 2704776 w 4408059"/>
              <a:gd name="connsiteY68" fmla="*/ 3912088 h 5619545"/>
              <a:gd name="connsiteX69" fmla="*/ 2872611 w 4408059"/>
              <a:gd name="connsiteY69" fmla="*/ 3912088 h 5619545"/>
              <a:gd name="connsiteX70" fmla="*/ 2872611 w 4408059"/>
              <a:gd name="connsiteY70" fmla="*/ 4231784 h 5619545"/>
              <a:gd name="connsiteX71" fmla="*/ 2704776 w 4408059"/>
              <a:gd name="connsiteY71" fmla="*/ 4231784 h 5619545"/>
              <a:gd name="connsiteX72" fmla="*/ 3719802 w 4408059"/>
              <a:gd name="connsiteY72" fmla="*/ 3912077 h 5619545"/>
              <a:gd name="connsiteX73" fmla="*/ 3887637 w 4408059"/>
              <a:gd name="connsiteY73" fmla="*/ 3912077 h 5619545"/>
              <a:gd name="connsiteX74" fmla="*/ 3887637 w 4408059"/>
              <a:gd name="connsiteY74" fmla="*/ 4231773 h 5619545"/>
              <a:gd name="connsiteX75" fmla="*/ 3719802 w 4408059"/>
              <a:gd name="connsiteY75" fmla="*/ 4231773 h 5619545"/>
              <a:gd name="connsiteX76" fmla="*/ 3384129 w 4408059"/>
              <a:gd name="connsiteY76" fmla="*/ 3912077 h 5619545"/>
              <a:gd name="connsiteX77" fmla="*/ 3551964 w 4408059"/>
              <a:gd name="connsiteY77" fmla="*/ 3912077 h 5619545"/>
              <a:gd name="connsiteX78" fmla="*/ 3551964 w 4408059"/>
              <a:gd name="connsiteY78" fmla="*/ 4231773 h 5619545"/>
              <a:gd name="connsiteX79" fmla="*/ 3384129 w 4408059"/>
              <a:gd name="connsiteY79" fmla="*/ 4231773 h 5619545"/>
              <a:gd name="connsiteX80" fmla="*/ 1158376 w 4408059"/>
              <a:gd name="connsiteY80" fmla="*/ 3409987 h 5619545"/>
              <a:gd name="connsiteX81" fmla="*/ 1334211 w 4408059"/>
              <a:gd name="connsiteY81" fmla="*/ 3409987 h 5619545"/>
              <a:gd name="connsiteX82" fmla="*/ 1334211 w 4408059"/>
              <a:gd name="connsiteY82" fmla="*/ 3729683 h 5619545"/>
              <a:gd name="connsiteX83" fmla="*/ 1158376 w 4408059"/>
              <a:gd name="connsiteY83" fmla="*/ 3729683 h 5619545"/>
              <a:gd name="connsiteX84" fmla="*/ 822703 w 4408059"/>
              <a:gd name="connsiteY84" fmla="*/ 3409987 h 5619545"/>
              <a:gd name="connsiteX85" fmla="*/ 822932 w 4408059"/>
              <a:gd name="connsiteY85" fmla="*/ 3409987 h 5619545"/>
              <a:gd name="connsiteX86" fmla="*/ 990538 w 4408059"/>
              <a:gd name="connsiteY86" fmla="*/ 3409987 h 5619545"/>
              <a:gd name="connsiteX87" fmla="*/ 998766 w 4408059"/>
              <a:gd name="connsiteY87" fmla="*/ 3409987 h 5619545"/>
              <a:gd name="connsiteX88" fmla="*/ 998766 w 4408059"/>
              <a:gd name="connsiteY88" fmla="*/ 3729683 h 5619545"/>
              <a:gd name="connsiteX89" fmla="*/ 990538 w 4408059"/>
              <a:gd name="connsiteY89" fmla="*/ 3729683 h 5619545"/>
              <a:gd name="connsiteX90" fmla="*/ 822932 w 4408059"/>
              <a:gd name="connsiteY90" fmla="*/ 3729683 h 5619545"/>
              <a:gd name="connsiteX91" fmla="*/ 822703 w 4408059"/>
              <a:gd name="connsiteY91" fmla="*/ 3729683 h 5619545"/>
              <a:gd name="connsiteX92" fmla="*/ 487259 w 4408059"/>
              <a:gd name="connsiteY92" fmla="*/ 3409987 h 5619545"/>
              <a:gd name="connsiteX93" fmla="*/ 655094 w 4408059"/>
              <a:gd name="connsiteY93" fmla="*/ 3409987 h 5619545"/>
              <a:gd name="connsiteX94" fmla="*/ 655094 w 4408059"/>
              <a:gd name="connsiteY94" fmla="*/ 3729683 h 5619545"/>
              <a:gd name="connsiteX95" fmla="*/ 487259 w 4408059"/>
              <a:gd name="connsiteY95" fmla="*/ 3729683 h 5619545"/>
              <a:gd name="connsiteX96" fmla="*/ 1837729 w 4408059"/>
              <a:gd name="connsiteY96" fmla="*/ 3409976 h 5619545"/>
              <a:gd name="connsiteX97" fmla="*/ 2005564 w 4408059"/>
              <a:gd name="connsiteY97" fmla="*/ 3409976 h 5619545"/>
              <a:gd name="connsiteX98" fmla="*/ 2005564 w 4408059"/>
              <a:gd name="connsiteY98" fmla="*/ 3729672 h 5619545"/>
              <a:gd name="connsiteX99" fmla="*/ 1837729 w 4408059"/>
              <a:gd name="connsiteY99" fmla="*/ 3729672 h 5619545"/>
              <a:gd name="connsiteX100" fmla="*/ 1502057 w 4408059"/>
              <a:gd name="connsiteY100" fmla="*/ 3409976 h 5619545"/>
              <a:gd name="connsiteX101" fmla="*/ 1669892 w 4408059"/>
              <a:gd name="connsiteY101" fmla="*/ 3409976 h 5619545"/>
              <a:gd name="connsiteX102" fmla="*/ 1669892 w 4408059"/>
              <a:gd name="connsiteY102" fmla="*/ 3729672 h 5619545"/>
              <a:gd name="connsiteX103" fmla="*/ 1502057 w 4408059"/>
              <a:gd name="connsiteY103" fmla="*/ 3729672 h 5619545"/>
              <a:gd name="connsiteX104" fmla="*/ 3040448 w 4408059"/>
              <a:gd name="connsiteY104" fmla="*/ 3227562 h 5619545"/>
              <a:gd name="connsiteX105" fmla="*/ 3216282 w 4408059"/>
              <a:gd name="connsiteY105" fmla="*/ 3227562 h 5619545"/>
              <a:gd name="connsiteX106" fmla="*/ 3216282 w 4408059"/>
              <a:gd name="connsiteY106" fmla="*/ 3547258 h 5619545"/>
              <a:gd name="connsiteX107" fmla="*/ 3040448 w 4408059"/>
              <a:gd name="connsiteY107" fmla="*/ 3547258 h 5619545"/>
              <a:gd name="connsiteX108" fmla="*/ 2704776 w 4408059"/>
              <a:gd name="connsiteY108" fmla="*/ 3227562 h 5619545"/>
              <a:gd name="connsiteX109" fmla="*/ 2872611 w 4408059"/>
              <a:gd name="connsiteY109" fmla="*/ 3227562 h 5619545"/>
              <a:gd name="connsiteX110" fmla="*/ 2872611 w 4408059"/>
              <a:gd name="connsiteY110" fmla="*/ 3547258 h 5619545"/>
              <a:gd name="connsiteX111" fmla="*/ 2704776 w 4408059"/>
              <a:gd name="connsiteY111" fmla="*/ 3547258 h 5619545"/>
              <a:gd name="connsiteX112" fmla="*/ 3719802 w 4408059"/>
              <a:gd name="connsiteY112" fmla="*/ 3227551 h 5619545"/>
              <a:gd name="connsiteX113" fmla="*/ 3887637 w 4408059"/>
              <a:gd name="connsiteY113" fmla="*/ 3227551 h 5619545"/>
              <a:gd name="connsiteX114" fmla="*/ 3887637 w 4408059"/>
              <a:gd name="connsiteY114" fmla="*/ 3547247 h 5619545"/>
              <a:gd name="connsiteX115" fmla="*/ 3719802 w 4408059"/>
              <a:gd name="connsiteY115" fmla="*/ 3547247 h 5619545"/>
              <a:gd name="connsiteX116" fmla="*/ 3384129 w 4408059"/>
              <a:gd name="connsiteY116" fmla="*/ 3227551 h 5619545"/>
              <a:gd name="connsiteX117" fmla="*/ 3551964 w 4408059"/>
              <a:gd name="connsiteY117" fmla="*/ 3227551 h 5619545"/>
              <a:gd name="connsiteX118" fmla="*/ 3551964 w 4408059"/>
              <a:gd name="connsiteY118" fmla="*/ 3547247 h 5619545"/>
              <a:gd name="connsiteX119" fmla="*/ 3384129 w 4408059"/>
              <a:gd name="connsiteY119" fmla="*/ 3547247 h 5619545"/>
              <a:gd name="connsiteX120" fmla="*/ 1158376 w 4408059"/>
              <a:gd name="connsiteY120" fmla="*/ 2725458 h 5619545"/>
              <a:gd name="connsiteX121" fmla="*/ 1334211 w 4408059"/>
              <a:gd name="connsiteY121" fmla="*/ 2725458 h 5619545"/>
              <a:gd name="connsiteX122" fmla="*/ 1334211 w 4408059"/>
              <a:gd name="connsiteY122" fmla="*/ 3045154 h 5619545"/>
              <a:gd name="connsiteX123" fmla="*/ 1158376 w 4408059"/>
              <a:gd name="connsiteY123" fmla="*/ 3045154 h 5619545"/>
              <a:gd name="connsiteX124" fmla="*/ 822703 w 4408059"/>
              <a:gd name="connsiteY124" fmla="*/ 2725458 h 5619545"/>
              <a:gd name="connsiteX125" fmla="*/ 822932 w 4408059"/>
              <a:gd name="connsiteY125" fmla="*/ 2725458 h 5619545"/>
              <a:gd name="connsiteX126" fmla="*/ 990538 w 4408059"/>
              <a:gd name="connsiteY126" fmla="*/ 2725458 h 5619545"/>
              <a:gd name="connsiteX127" fmla="*/ 998766 w 4408059"/>
              <a:gd name="connsiteY127" fmla="*/ 2725458 h 5619545"/>
              <a:gd name="connsiteX128" fmla="*/ 998766 w 4408059"/>
              <a:gd name="connsiteY128" fmla="*/ 3045154 h 5619545"/>
              <a:gd name="connsiteX129" fmla="*/ 990538 w 4408059"/>
              <a:gd name="connsiteY129" fmla="*/ 3045154 h 5619545"/>
              <a:gd name="connsiteX130" fmla="*/ 822932 w 4408059"/>
              <a:gd name="connsiteY130" fmla="*/ 3045154 h 5619545"/>
              <a:gd name="connsiteX131" fmla="*/ 822703 w 4408059"/>
              <a:gd name="connsiteY131" fmla="*/ 3045154 h 5619545"/>
              <a:gd name="connsiteX132" fmla="*/ 487259 w 4408059"/>
              <a:gd name="connsiteY132" fmla="*/ 2725458 h 5619545"/>
              <a:gd name="connsiteX133" fmla="*/ 655094 w 4408059"/>
              <a:gd name="connsiteY133" fmla="*/ 2725458 h 5619545"/>
              <a:gd name="connsiteX134" fmla="*/ 655094 w 4408059"/>
              <a:gd name="connsiteY134" fmla="*/ 3045154 h 5619545"/>
              <a:gd name="connsiteX135" fmla="*/ 487259 w 4408059"/>
              <a:gd name="connsiteY135" fmla="*/ 3045154 h 5619545"/>
              <a:gd name="connsiteX136" fmla="*/ 1837729 w 4408059"/>
              <a:gd name="connsiteY136" fmla="*/ 2725453 h 5619545"/>
              <a:gd name="connsiteX137" fmla="*/ 2005564 w 4408059"/>
              <a:gd name="connsiteY137" fmla="*/ 2725453 h 5619545"/>
              <a:gd name="connsiteX138" fmla="*/ 2005564 w 4408059"/>
              <a:gd name="connsiteY138" fmla="*/ 3045149 h 5619545"/>
              <a:gd name="connsiteX139" fmla="*/ 1837729 w 4408059"/>
              <a:gd name="connsiteY139" fmla="*/ 3045149 h 5619545"/>
              <a:gd name="connsiteX140" fmla="*/ 1502057 w 4408059"/>
              <a:gd name="connsiteY140" fmla="*/ 2725453 h 5619545"/>
              <a:gd name="connsiteX141" fmla="*/ 1669892 w 4408059"/>
              <a:gd name="connsiteY141" fmla="*/ 2725453 h 5619545"/>
              <a:gd name="connsiteX142" fmla="*/ 1669892 w 4408059"/>
              <a:gd name="connsiteY142" fmla="*/ 3045149 h 5619545"/>
              <a:gd name="connsiteX143" fmla="*/ 1502057 w 4408059"/>
              <a:gd name="connsiteY143" fmla="*/ 3045149 h 5619545"/>
              <a:gd name="connsiteX144" fmla="*/ 3040448 w 4408059"/>
              <a:gd name="connsiteY144" fmla="*/ 2543036 h 5619545"/>
              <a:gd name="connsiteX145" fmla="*/ 3216282 w 4408059"/>
              <a:gd name="connsiteY145" fmla="*/ 2543036 h 5619545"/>
              <a:gd name="connsiteX146" fmla="*/ 3216282 w 4408059"/>
              <a:gd name="connsiteY146" fmla="*/ 2862733 h 5619545"/>
              <a:gd name="connsiteX147" fmla="*/ 3040448 w 4408059"/>
              <a:gd name="connsiteY147" fmla="*/ 2862733 h 5619545"/>
              <a:gd name="connsiteX148" fmla="*/ 2704776 w 4408059"/>
              <a:gd name="connsiteY148" fmla="*/ 2543036 h 5619545"/>
              <a:gd name="connsiteX149" fmla="*/ 2872611 w 4408059"/>
              <a:gd name="connsiteY149" fmla="*/ 2543036 h 5619545"/>
              <a:gd name="connsiteX150" fmla="*/ 2872611 w 4408059"/>
              <a:gd name="connsiteY150" fmla="*/ 2862733 h 5619545"/>
              <a:gd name="connsiteX151" fmla="*/ 2704776 w 4408059"/>
              <a:gd name="connsiteY151" fmla="*/ 2862733 h 5619545"/>
              <a:gd name="connsiteX152" fmla="*/ 3719802 w 4408059"/>
              <a:gd name="connsiteY152" fmla="*/ 2543028 h 5619545"/>
              <a:gd name="connsiteX153" fmla="*/ 3887637 w 4408059"/>
              <a:gd name="connsiteY153" fmla="*/ 2543028 h 5619545"/>
              <a:gd name="connsiteX154" fmla="*/ 3887637 w 4408059"/>
              <a:gd name="connsiteY154" fmla="*/ 2862724 h 5619545"/>
              <a:gd name="connsiteX155" fmla="*/ 3719802 w 4408059"/>
              <a:gd name="connsiteY155" fmla="*/ 2862724 h 5619545"/>
              <a:gd name="connsiteX156" fmla="*/ 3384129 w 4408059"/>
              <a:gd name="connsiteY156" fmla="*/ 2543028 h 5619545"/>
              <a:gd name="connsiteX157" fmla="*/ 3551964 w 4408059"/>
              <a:gd name="connsiteY157" fmla="*/ 2543028 h 5619545"/>
              <a:gd name="connsiteX158" fmla="*/ 3551964 w 4408059"/>
              <a:gd name="connsiteY158" fmla="*/ 2862724 h 5619545"/>
              <a:gd name="connsiteX159" fmla="*/ 3384129 w 4408059"/>
              <a:gd name="connsiteY159" fmla="*/ 2862724 h 5619545"/>
              <a:gd name="connsiteX160" fmla="*/ 2496542 w 4408059"/>
              <a:gd name="connsiteY160" fmla="*/ 2045507 h 5619545"/>
              <a:gd name="connsiteX161" fmla="*/ 2496542 w 4408059"/>
              <a:gd name="connsiteY161" fmla="*/ 5356750 h 5619545"/>
              <a:gd name="connsiteX162" fmla="*/ 4144172 w 4408059"/>
              <a:gd name="connsiteY162" fmla="*/ 5356750 h 5619545"/>
              <a:gd name="connsiteX163" fmla="*/ 4144172 w 4408059"/>
              <a:gd name="connsiteY163" fmla="*/ 2045507 h 5619545"/>
              <a:gd name="connsiteX164" fmla="*/ 1158376 w 4408059"/>
              <a:gd name="connsiteY164" fmla="*/ 2040932 h 5619545"/>
              <a:gd name="connsiteX165" fmla="*/ 1334211 w 4408059"/>
              <a:gd name="connsiteY165" fmla="*/ 2040932 h 5619545"/>
              <a:gd name="connsiteX166" fmla="*/ 1334211 w 4408059"/>
              <a:gd name="connsiteY166" fmla="*/ 2360629 h 5619545"/>
              <a:gd name="connsiteX167" fmla="*/ 1158376 w 4408059"/>
              <a:gd name="connsiteY167" fmla="*/ 2360629 h 5619545"/>
              <a:gd name="connsiteX168" fmla="*/ 822703 w 4408059"/>
              <a:gd name="connsiteY168" fmla="*/ 2040932 h 5619545"/>
              <a:gd name="connsiteX169" fmla="*/ 822932 w 4408059"/>
              <a:gd name="connsiteY169" fmla="*/ 2040932 h 5619545"/>
              <a:gd name="connsiteX170" fmla="*/ 990538 w 4408059"/>
              <a:gd name="connsiteY170" fmla="*/ 2040932 h 5619545"/>
              <a:gd name="connsiteX171" fmla="*/ 998766 w 4408059"/>
              <a:gd name="connsiteY171" fmla="*/ 2040932 h 5619545"/>
              <a:gd name="connsiteX172" fmla="*/ 998766 w 4408059"/>
              <a:gd name="connsiteY172" fmla="*/ 2360629 h 5619545"/>
              <a:gd name="connsiteX173" fmla="*/ 990538 w 4408059"/>
              <a:gd name="connsiteY173" fmla="*/ 2360629 h 5619545"/>
              <a:gd name="connsiteX174" fmla="*/ 822932 w 4408059"/>
              <a:gd name="connsiteY174" fmla="*/ 2360629 h 5619545"/>
              <a:gd name="connsiteX175" fmla="*/ 822703 w 4408059"/>
              <a:gd name="connsiteY175" fmla="*/ 2360629 h 5619545"/>
              <a:gd name="connsiteX176" fmla="*/ 487259 w 4408059"/>
              <a:gd name="connsiteY176" fmla="*/ 2040932 h 5619545"/>
              <a:gd name="connsiteX177" fmla="*/ 655094 w 4408059"/>
              <a:gd name="connsiteY177" fmla="*/ 2040932 h 5619545"/>
              <a:gd name="connsiteX178" fmla="*/ 655094 w 4408059"/>
              <a:gd name="connsiteY178" fmla="*/ 2360629 h 5619545"/>
              <a:gd name="connsiteX179" fmla="*/ 487259 w 4408059"/>
              <a:gd name="connsiteY179" fmla="*/ 2360629 h 5619545"/>
              <a:gd name="connsiteX180" fmla="*/ 1837729 w 4408059"/>
              <a:gd name="connsiteY180" fmla="*/ 2040927 h 5619545"/>
              <a:gd name="connsiteX181" fmla="*/ 2005564 w 4408059"/>
              <a:gd name="connsiteY181" fmla="*/ 2040927 h 5619545"/>
              <a:gd name="connsiteX182" fmla="*/ 2005564 w 4408059"/>
              <a:gd name="connsiteY182" fmla="*/ 2360623 h 5619545"/>
              <a:gd name="connsiteX183" fmla="*/ 1837729 w 4408059"/>
              <a:gd name="connsiteY183" fmla="*/ 2360623 h 5619545"/>
              <a:gd name="connsiteX184" fmla="*/ 1502057 w 4408059"/>
              <a:gd name="connsiteY184" fmla="*/ 2040927 h 5619545"/>
              <a:gd name="connsiteX185" fmla="*/ 1669892 w 4408059"/>
              <a:gd name="connsiteY185" fmla="*/ 2040927 h 5619545"/>
              <a:gd name="connsiteX186" fmla="*/ 1669892 w 4408059"/>
              <a:gd name="connsiteY186" fmla="*/ 2360623 h 5619545"/>
              <a:gd name="connsiteX187" fmla="*/ 1502057 w 4408059"/>
              <a:gd name="connsiteY187" fmla="*/ 2360623 h 5619545"/>
              <a:gd name="connsiteX188" fmla="*/ 1158376 w 4408059"/>
              <a:gd name="connsiteY188" fmla="*/ 1356407 h 5619545"/>
              <a:gd name="connsiteX189" fmla="*/ 1334211 w 4408059"/>
              <a:gd name="connsiteY189" fmla="*/ 1356407 h 5619545"/>
              <a:gd name="connsiteX190" fmla="*/ 1334211 w 4408059"/>
              <a:gd name="connsiteY190" fmla="*/ 1676103 h 5619545"/>
              <a:gd name="connsiteX191" fmla="*/ 1158376 w 4408059"/>
              <a:gd name="connsiteY191" fmla="*/ 1676103 h 5619545"/>
              <a:gd name="connsiteX192" fmla="*/ 822703 w 4408059"/>
              <a:gd name="connsiteY192" fmla="*/ 1356407 h 5619545"/>
              <a:gd name="connsiteX193" fmla="*/ 822932 w 4408059"/>
              <a:gd name="connsiteY193" fmla="*/ 1356407 h 5619545"/>
              <a:gd name="connsiteX194" fmla="*/ 990538 w 4408059"/>
              <a:gd name="connsiteY194" fmla="*/ 1356407 h 5619545"/>
              <a:gd name="connsiteX195" fmla="*/ 998766 w 4408059"/>
              <a:gd name="connsiteY195" fmla="*/ 1356407 h 5619545"/>
              <a:gd name="connsiteX196" fmla="*/ 998766 w 4408059"/>
              <a:gd name="connsiteY196" fmla="*/ 1676103 h 5619545"/>
              <a:gd name="connsiteX197" fmla="*/ 990538 w 4408059"/>
              <a:gd name="connsiteY197" fmla="*/ 1676103 h 5619545"/>
              <a:gd name="connsiteX198" fmla="*/ 822932 w 4408059"/>
              <a:gd name="connsiteY198" fmla="*/ 1676103 h 5619545"/>
              <a:gd name="connsiteX199" fmla="*/ 822703 w 4408059"/>
              <a:gd name="connsiteY199" fmla="*/ 1676103 h 5619545"/>
              <a:gd name="connsiteX200" fmla="*/ 487259 w 4408059"/>
              <a:gd name="connsiteY200" fmla="*/ 1356407 h 5619545"/>
              <a:gd name="connsiteX201" fmla="*/ 655094 w 4408059"/>
              <a:gd name="connsiteY201" fmla="*/ 1356407 h 5619545"/>
              <a:gd name="connsiteX202" fmla="*/ 655094 w 4408059"/>
              <a:gd name="connsiteY202" fmla="*/ 1676103 h 5619545"/>
              <a:gd name="connsiteX203" fmla="*/ 487259 w 4408059"/>
              <a:gd name="connsiteY203" fmla="*/ 1676103 h 5619545"/>
              <a:gd name="connsiteX204" fmla="*/ 1837729 w 4408059"/>
              <a:gd name="connsiteY204" fmla="*/ 1356404 h 5619545"/>
              <a:gd name="connsiteX205" fmla="*/ 2005564 w 4408059"/>
              <a:gd name="connsiteY205" fmla="*/ 1356404 h 5619545"/>
              <a:gd name="connsiteX206" fmla="*/ 2005564 w 4408059"/>
              <a:gd name="connsiteY206" fmla="*/ 1676100 h 5619545"/>
              <a:gd name="connsiteX207" fmla="*/ 1837729 w 4408059"/>
              <a:gd name="connsiteY207" fmla="*/ 1676100 h 5619545"/>
              <a:gd name="connsiteX208" fmla="*/ 1502057 w 4408059"/>
              <a:gd name="connsiteY208" fmla="*/ 1356404 h 5619545"/>
              <a:gd name="connsiteX209" fmla="*/ 1669892 w 4408059"/>
              <a:gd name="connsiteY209" fmla="*/ 1356404 h 5619545"/>
              <a:gd name="connsiteX210" fmla="*/ 1669892 w 4408059"/>
              <a:gd name="connsiteY210" fmla="*/ 1676100 h 5619545"/>
              <a:gd name="connsiteX211" fmla="*/ 1502057 w 4408059"/>
              <a:gd name="connsiteY211" fmla="*/ 1676100 h 5619545"/>
              <a:gd name="connsiteX212" fmla="*/ 487259 w 4408059"/>
              <a:gd name="connsiteY212" fmla="*/ 671886 h 5619545"/>
              <a:gd name="connsiteX213" fmla="*/ 655094 w 4408059"/>
              <a:gd name="connsiteY213" fmla="*/ 671886 h 5619545"/>
              <a:gd name="connsiteX214" fmla="*/ 655094 w 4408059"/>
              <a:gd name="connsiteY214" fmla="*/ 991581 h 5619545"/>
              <a:gd name="connsiteX215" fmla="*/ 487259 w 4408059"/>
              <a:gd name="connsiteY215" fmla="*/ 991581 h 5619545"/>
              <a:gd name="connsiteX216" fmla="*/ 1502057 w 4408059"/>
              <a:gd name="connsiteY216" fmla="*/ 671885 h 5619545"/>
              <a:gd name="connsiteX217" fmla="*/ 1669892 w 4408059"/>
              <a:gd name="connsiteY217" fmla="*/ 671885 h 5619545"/>
              <a:gd name="connsiteX218" fmla="*/ 1669892 w 4408059"/>
              <a:gd name="connsiteY218" fmla="*/ 991581 h 5619545"/>
              <a:gd name="connsiteX219" fmla="*/ 1502057 w 4408059"/>
              <a:gd name="connsiteY219" fmla="*/ 991581 h 5619545"/>
              <a:gd name="connsiteX220" fmla="*/ 1158376 w 4408059"/>
              <a:gd name="connsiteY220" fmla="*/ 671885 h 5619545"/>
              <a:gd name="connsiteX221" fmla="*/ 1334211 w 4408059"/>
              <a:gd name="connsiteY221" fmla="*/ 671885 h 5619545"/>
              <a:gd name="connsiteX222" fmla="*/ 1334211 w 4408059"/>
              <a:gd name="connsiteY222" fmla="*/ 991581 h 5619545"/>
              <a:gd name="connsiteX223" fmla="*/ 1158376 w 4408059"/>
              <a:gd name="connsiteY223" fmla="*/ 991581 h 5619545"/>
              <a:gd name="connsiteX224" fmla="*/ 822703 w 4408059"/>
              <a:gd name="connsiteY224" fmla="*/ 671885 h 5619545"/>
              <a:gd name="connsiteX225" fmla="*/ 822932 w 4408059"/>
              <a:gd name="connsiteY225" fmla="*/ 671885 h 5619545"/>
              <a:gd name="connsiteX226" fmla="*/ 990538 w 4408059"/>
              <a:gd name="connsiteY226" fmla="*/ 671885 h 5619545"/>
              <a:gd name="connsiteX227" fmla="*/ 998766 w 4408059"/>
              <a:gd name="connsiteY227" fmla="*/ 671885 h 5619545"/>
              <a:gd name="connsiteX228" fmla="*/ 998766 w 4408059"/>
              <a:gd name="connsiteY228" fmla="*/ 991581 h 5619545"/>
              <a:gd name="connsiteX229" fmla="*/ 990538 w 4408059"/>
              <a:gd name="connsiteY229" fmla="*/ 991581 h 5619545"/>
              <a:gd name="connsiteX230" fmla="*/ 822932 w 4408059"/>
              <a:gd name="connsiteY230" fmla="*/ 991581 h 5619545"/>
              <a:gd name="connsiteX231" fmla="*/ 822703 w 4408059"/>
              <a:gd name="connsiteY231" fmla="*/ 991581 h 5619545"/>
              <a:gd name="connsiteX232" fmla="*/ 1837729 w 4408059"/>
              <a:gd name="connsiteY232" fmla="*/ 671885 h 5619545"/>
              <a:gd name="connsiteX233" fmla="*/ 2005564 w 4408059"/>
              <a:gd name="connsiteY233" fmla="*/ 671885 h 5619545"/>
              <a:gd name="connsiteX234" fmla="*/ 2005564 w 4408059"/>
              <a:gd name="connsiteY234" fmla="*/ 991581 h 5619545"/>
              <a:gd name="connsiteX235" fmla="*/ 1837729 w 4408059"/>
              <a:gd name="connsiteY235" fmla="*/ 991581 h 5619545"/>
              <a:gd name="connsiteX236" fmla="*/ 262795 w 4408059"/>
              <a:gd name="connsiteY236" fmla="*/ 262796 h 5619545"/>
              <a:gd name="connsiteX237" fmla="*/ 262795 w 4408059"/>
              <a:gd name="connsiteY237" fmla="*/ 5356750 h 5619545"/>
              <a:gd name="connsiteX238" fmla="*/ 2233744 w 4408059"/>
              <a:gd name="connsiteY238" fmla="*/ 5356750 h 5619545"/>
              <a:gd name="connsiteX239" fmla="*/ 2233744 w 4408059"/>
              <a:gd name="connsiteY239" fmla="*/ 262796 h 5619545"/>
              <a:gd name="connsiteX240" fmla="*/ 0 w 4408059"/>
              <a:gd name="connsiteY240" fmla="*/ 0 h 5619545"/>
              <a:gd name="connsiteX241" fmla="*/ 2496539 w 4408059"/>
              <a:gd name="connsiteY241" fmla="*/ 0 h 5619545"/>
              <a:gd name="connsiteX242" fmla="*/ 2496542 w 4408059"/>
              <a:gd name="connsiteY242" fmla="*/ 537468 h 5619545"/>
              <a:gd name="connsiteX243" fmla="*/ 2499048 w 4408059"/>
              <a:gd name="connsiteY243" fmla="*/ 536088 h 5619545"/>
              <a:gd name="connsiteX244" fmla="*/ 2499048 w 4408059"/>
              <a:gd name="connsiteY244" fmla="*/ 1783477 h 5619545"/>
              <a:gd name="connsiteX245" fmla="*/ 4408059 w 4408059"/>
              <a:gd name="connsiteY245" fmla="*/ 1783477 h 5619545"/>
              <a:gd name="connsiteX246" fmla="*/ 4408059 w 4408059"/>
              <a:gd name="connsiteY246" fmla="*/ 2434032 h 5619545"/>
              <a:gd name="connsiteX247" fmla="*/ 4406967 w 4408059"/>
              <a:gd name="connsiteY247" fmla="*/ 2434032 h 5619545"/>
              <a:gd name="connsiteX248" fmla="*/ 4406965 w 4408059"/>
              <a:gd name="connsiteY248" fmla="*/ 5619545 h 5619545"/>
              <a:gd name="connsiteX249" fmla="*/ 0 w 4408059"/>
              <a:gd name="connsiteY249" fmla="*/ 5619545 h 56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4408059" h="5619545">
                <a:moveTo>
                  <a:pt x="1158342" y="4779035"/>
                </a:moveTo>
                <a:lnTo>
                  <a:pt x="1334176" y="4779035"/>
                </a:lnTo>
                <a:lnTo>
                  <a:pt x="1334176" y="5098731"/>
                </a:lnTo>
                <a:lnTo>
                  <a:pt x="1158342" y="5098731"/>
                </a:lnTo>
                <a:close/>
                <a:moveTo>
                  <a:pt x="822582" y="4779035"/>
                </a:moveTo>
                <a:lnTo>
                  <a:pt x="822899" y="4779035"/>
                </a:lnTo>
                <a:lnTo>
                  <a:pt x="990417" y="4779035"/>
                </a:lnTo>
                <a:lnTo>
                  <a:pt x="998733" y="4779035"/>
                </a:lnTo>
                <a:lnTo>
                  <a:pt x="998733" y="5098731"/>
                </a:lnTo>
                <a:lnTo>
                  <a:pt x="990417" y="5098731"/>
                </a:lnTo>
                <a:lnTo>
                  <a:pt x="822899" y="5098731"/>
                </a:lnTo>
                <a:lnTo>
                  <a:pt x="822582" y="5098731"/>
                </a:lnTo>
                <a:close/>
                <a:moveTo>
                  <a:pt x="487138" y="4779035"/>
                </a:moveTo>
                <a:lnTo>
                  <a:pt x="654973" y="4779035"/>
                </a:lnTo>
                <a:lnTo>
                  <a:pt x="654973" y="5098731"/>
                </a:lnTo>
                <a:lnTo>
                  <a:pt x="487138" y="5098731"/>
                </a:lnTo>
                <a:close/>
                <a:moveTo>
                  <a:pt x="1837729" y="4779027"/>
                </a:moveTo>
                <a:lnTo>
                  <a:pt x="2005564" y="4779027"/>
                </a:lnTo>
                <a:lnTo>
                  <a:pt x="2005564" y="5098723"/>
                </a:lnTo>
                <a:lnTo>
                  <a:pt x="1837729" y="5098723"/>
                </a:lnTo>
                <a:close/>
                <a:moveTo>
                  <a:pt x="1502057" y="4779027"/>
                </a:moveTo>
                <a:lnTo>
                  <a:pt x="1669892" y="4779027"/>
                </a:lnTo>
                <a:lnTo>
                  <a:pt x="1669892" y="5098723"/>
                </a:lnTo>
                <a:lnTo>
                  <a:pt x="1502057" y="5098723"/>
                </a:lnTo>
                <a:close/>
                <a:moveTo>
                  <a:pt x="3040415" y="4596613"/>
                </a:moveTo>
                <a:lnTo>
                  <a:pt x="3216249" y="4596613"/>
                </a:lnTo>
                <a:lnTo>
                  <a:pt x="3216249" y="4916310"/>
                </a:lnTo>
                <a:lnTo>
                  <a:pt x="3040415" y="4916310"/>
                </a:lnTo>
                <a:close/>
                <a:moveTo>
                  <a:pt x="2704655" y="4596613"/>
                </a:moveTo>
                <a:lnTo>
                  <a:pt x="2872490" y="4596613"/>
                </a:lnTo>
                <a:lnTo>
                  <a:pt x="2872490" y="4916310"/>
                </a:lnTo>
                <a:lnTo>
                  <a:pt x="2704655" y="4916310"/>
                </a:lnTo>
                <a:close/>
                <a:moveTo>
                  <a:pt x="3719802" y="4596602"/>
                </a:moveTo>
                <a:lnTo>
                  <a:pt x="3887637" y="4596602"/>
                </a:lnTo>
                <a:lnTo>
                  <a:pt x="3887637" y="4916299"/>
                </a:lnTo>
                <a:lnTo>
                  <a:pt x="3719802" y="4916299"/>
                </a:lnTo>
                <a:close/>
                <a:moveTo>
                  <a:pt x="3384129" y="4596602"/>
                </a:moveTo>
                <a:lnTo>
                  <a:pt x="3551964" y="4596602"/>
                </a:lnTo>
                <a:lnTo>
                  <a:pt x="3551964" y="4916299"/>
                </a:lnTo>
                <a:lnTo>
                  <a:pt x="3384129" y="4916299"/>
                </a:lnTo>
                <a:close/>
                <a:moveTo>
                  <a:pt x="1158376" y="4094512"/>
                </a:moveTo>
                <a:lnTo>
                  <a:pt x="1334211" y="4094512"/>
                </a:lnTo>
                <a:lnTo>
                  <a:pt x="1334211" y="4414208"/>
                </a:lnTo>
                <a:lnTo>
                  <a:pt x="1158376" y="4414208"/>
                </a:lnTo>
                <a:close/>
                <a:moveTo>
                  <a:pt x="822703" y="4094512"/>
                </a:moveTo>
                <a:lnTo>
                  <a:pt x="822932" y="4094512"/>
                </a:lnTo>
                <a:lnTo>
                  <a:pt x="990538" y="4094512"/>
                </a:lnTo>
                <a:lnTo>
                  <a:pt x="998766" y="4094512"/>
                </a:lnTo>
                <a:lnTo>
                  <a:pt x="998766" y="4414208"/>
                </a:lnTo>
                <a:lnTo>
                  <a:pt x="990538" y="4414208"/>
                </a:lnTo>
                <a:lnTo>
                  <a:pt x="822932" y="4414208"/>
                </a:lnTo>
                <a:lnTo>
                  <a:pt x="822703" y="4414208"/>
                </a:lnTo>
                <a:close/>
                <a:moveTo>
                  <a:pt x="487259" y="4094512"/>
                </a:moveTo>
                <a:lnTo>
                  <a:pt x="655094" y="4094512"/>
                </a:lnTo>
                <a:lnTo>
                  <a:pt x="655094" y="4414208"/>
                </a:lnTo>
                <a:lnTo>
                  <a:pt x="487259" y="4414208"/>
                </a:lnTo>
                <a:close/>
                <a:moveTo>
                  <a:pt x="1837729" y="4094498"/>
                </a:moveTo>
                <a:lnTo>
                  <a:pt x="2005564" y="4094498"/>
                </a:lnTo>
                <a:lnTo>
                  <a:pt x="2005564" y="4414195"/>
                </a:lnTo>
                <a:lnTo>
                  <a:pt x="1837729" y="4414195"/>
                </a:lnTo>
                <a:close/>
                <a:moveTo>
                  <a:pt x="1502057" y="4094498"/>
                </a:moveTo>
                <a:lnTo>
                  <a:pt x="1669892" y="4094498"/>
                </a:lnTo>
                <a:lnTo>
                  <a:pt x="1669892" y="4414195"/>
                </a:lnTo>
                <a:lnTo>
                  <a:pt x="1502057" y="4414195"/>
                </a:lnTo>
                <a:close/>
                <a:moveTo>
                  <a:pt x="3040448" y="3912088"/>
                </a:moveTo>
                <a:lnTo>
                  <a:pt x="3216282" y="3912088"/>
                </a:lnTo>
                <a:lnTo>
                  <a:pt x="3216282" y="4231784"/>
                </a:lnTo>
                <a:lnTo>
                  <a:pt x="3040448" y="4231784"/>
                </a:lnTo>
                <a:close/>
                <a:moveTo>
                  <a:pt x="2704776" y="3912088"/>
                </a:moveTo>
                <a:lnTo>
                  <a:pt x="2872611" y="3912088"/>
                </a:lnTo>
                <a:lnTo>
                  <a:pt x="2872611" y="4231784"/>
                </a:lnTo>
                <a:lnTo>
                  <a:pt x="2704776" y="4231784"/>
                </a:lnTo>
                <a:close/>
                <a:moveTo>
                  <a:pt x="3719802" y="3912077"/>
                </a:moveTo>
                <a:lnTo>
                  <a:pt x="3887637" y="3912077"/>
                </a:lnTo>
                <a:lnTo>
                  <a:pt x="3887637" y="4231773"/>
                </a:lnTo>
                <a:lnTo>
                  <a:pt x="3719802" y="4231773"/>
                </a:lnTo>
                <a:close/>
                <a:moveTo>
                  <a:pt x="3384129" y="3912077"/>
                </a:moveTo>
                <a:lnTo>
                  <a:pt x="3551964" y="3912077"/>
                </a:lnTo>
                <a:lnTo>
                  <a:pt x="3551964" y="4231773"/>
                </a:lnTo>
                <a:lnTo>
                  <a:pt x="3384129" y="4231773"/>
                </a:lnTo>
                <a:close/>
                <a:moveTo>
                  <a:pt x="1158376" y="3409987"/>
                </a:moveTo>
                <a:lnTo>
                  <a:pt x="1334211" y="3409987"/>
                </a:lnTo>
                <a:lnTo>
                  <a:pt x="1334211" y="3729683"/>
                </a:lnTo>
                <a:lnTo>
                  <a:pt x="1158376" y="3729683"/>
                </a:lnTo>
                <a:close/>
                <a:moveTo>
                  <a:pt x="822703" y="3409987"/>
                </a:moveTo>
                <a:lnTo>
                  <a:pt x="822932" y="3409987"/>
                </a:lnTo>
                <a:lnTo>
                  <a:pt x="990538" y="3409987"/>
                </a:lnTo>
                <a:lnTo>
                  <a:pt x="998766" y="3409987"/>
                </a:lnTo>
                <a:lnTo>
                  <a:pt x="998766" y="3729683"/>
                </a:lnTo>
                <a:lnTo>
                  <a:pt x="990538" y="3729683"/>
                </a:lnTo>
                <a:lnTo>
                  <a:pt x="822932" y="3729683"/>
                </a:lnTo>
                <a:lnTo>
                  <a:pt x="822703" y="3729683"/>
                </a:lnTo>
                <a:close/>
                <a:moveTo>
                  <a:pt x="487259" y="3409987"/>
                </a:moveTo>
                <a:lnTo>
                  <a:pt x="655094" y="3409987"/>
                </a:lnTo>
                <a:lnTo>
                  <a:pt x="655094" y="3729683"/>
                </a:lnTo>
                <a:lnTo>
                  <a:pt x="487259" y="3729683"/>
                </a:lnTo>
                <a:close/>
                <a:moveTo>
                  <a:pt x="1837729" y="3409976"/>
                </a:moveTo>
                <a:lnTo>
                  <a:pt x="2005564" y="3409976"/>
                </a:lnTo>
                <a:lnTo>
                  <a:pt x="2005564" y="3729672"/>
                </a:lnTo>
                <a:lnTo>
                  <a:pt x="1837729" y="3729672"/>
                </a:lnTo>
                <a:close/>
                <a:moveTo>
                  <a:pt x="1502057" y="3409976"/>
                </a:moveTo>
                <a:lnTo>
                  <a:pt x="1669892" y="3409976"/>
                </a:lnTo>
                <a:lnTo>
                  <a:pt x="1669892" y="3729672"/>
                </a:lnTo>
                <a:lnTo>
                  <a:pt x="1502057" y="3729672"/>
                </a:lnTo>
                <a:close/>
                <a:moveTo>
                  <a:pt x="3040448" y="3227562"/>
                </a:moveTo>
                <a:lnTo>
                  <a:pt x="3216282" y="3227562"/>
                </a:lnTo>
                <a:lnTo>
                  <a:pt x="3216282" y="3547258"/>
                </a:lnTo>
                <a:lnTo>
                  <a:pt x="3040448" y="3547258"/>
                </a:lnTo>
                <a:close/>
                <a:moveTo>
                  <a:pt x="2704776" y="3227562"/>
                </a:moveTo>
                <a:lnTo>
                  <a:pt x="2872611" y="3227562"/>
                </a:lnTo>
                <a:lnTo>
                  <a:pt x="2872611" y="3547258"/>
                </a:lnTo>
                <a:lnTo>
                  <a:pt x="2704776" y="3547258"/>
                </a:lnTo>
                <a:close/>
                <a:moveTo>
                  <a:pt x="3719802" y="3227551"/>
                </a:moveTo>
                <a:lnTo>
                  <a:pt x="3887637" y="3227551"/>
                </a:lnTo>
                <a:lnTo>
                  <a:pt x="3887637" y="3547247"/>
                </a:lnTo>
                <a:lnTo>
                  <a:pt x="3719802" y="3547247"/>
                </a:lnTo>
                <a:close/>
                <a:moveTo>
                  <a:pt x="3384129" y="3227551"/>
                </a:moveTo>
                <a:lnTo>
                  <a:pt x="3551964" y="3227551"/>
                </a:lnTo>
                <a:lnTo>
                  <a:pt x="3551964" y="3547247"/>
                </a:lnTo>
                <a:lnTo>
                  <a:pt x="3384129" y="3547247"/>
                </a:lnTo>
                <a:close/>
                <a:moveTo>
                  <a:pt x="1158376" y="2725458"/>
                </a:moveTo>
                <a:lnTo>
                  <a:pt x="1334211" y="2725458"/>
                </a:lnTo>
                <a:lnTo>
                  <a:pt x="1334211" y="3045154"/>
                </a:lnTo>
                <a:lnTo>
                  <a:pt x="1158376" y="3045154"/>
                </a:lnTo>
                <a:close/>
                <a:moveTo>
                  <a:pt x="822703" y="2725458"/>
                </a:moveTo>
                <a:lnTo>
                  <a:pt x="822932" y="2725458"/>
                </a:lnTo>
                <a:lnTo>
                  <a:pt x="990538" y="2725458"/>
                </a:lnTo>
                <a:lnTo>
                  <a:pt x="998766" y="2725458"/>
                </a:lnTo>
                <a:lnTo>
                  <a:pt x="998766" y="3045154"/>
                </a:lnTo>
                <a:lnTo>
                  <a:pt x="990538" y="3045154"/>
                </a:lnTo>
                <a:lnTo>
                  <a:pt x="822932" y="3045154"/>
                </a:lnTo>
                <a:lnTo>
                  <a:pt x="822703" y="3045154"/>
                </a:lnTo>
                <a:close/>
                <a:moveTo>
                  <a:pt x="487259" y="2725458"/>
                </a:moveTo>
                <a:lnTo>
                  <a:pt x="655094" y="2725458"/>
                </a:lnTo>
                <a:lnTo>
                  <a:pt x="655094" y="3045154"/>
                </a:lnTo>
                <a:lnTo>
                  <a:pt x="487259" y="3045154"/>
                </a:lnTo>
                <a:close/>
                <a:moveTo>
                  <a:pt x="1837729" y="2725453"/>
                </a:moveTo>
                <a:lnTo>
                  <a:pt x="2005564" y="2725453"/>
                </a:lnTo>
                <a:lnTo>
                  <a:pt x="2005564" y="3045149"/>
                </a:lnTo>
                <a:lnTo>
                  <a:pt x="1837729" y="3045149"/>
                </a:lnTo>
                <a:close/>
                <a:moveTo>
                  <a:pt x="1502057" y="2725453"/>
                </a:moveTo>
                <a:lnTo>
                  <a:pt x="1669892" y="2725453"/>
                </a:lnTo>
                <a:lnTo>
                  <a:pt x="1669892" y="3045149"/>
                </a:lnTo>
                <a:lnTo>
                  <a:pt x="1502057" y="3045149"/>
                </a:lnTo>
                <a:close/>
                <a:moveTo>
                  <a:pt x="3040448" y="2543036"/>
                </a:moveTo>
                <a:lnTo>
                  <a:pt x="3216282" y="2543036"/>
                </a:lnTo>
                <a:lnTo>
                  <a:pt x="3216282" y="2862733"/>
                </a:lnTo>
                <a:lnTo>
                  <a:pt x="3040448" y="2862733"/>
                </a:lnTo>
                <a:close/>
                <a:moveTo>
                  <a:pt x="2704776" y="2543036"/>
                </a:moveTo>
                <a:lnTo>
                  <a:pt x="2872611" y="2543036"/>
                </a:lnTo>
                <a:lnTo>
                  <a:pt x="2872611" y="2862733"/>
                </a:lnTo>
                <a:lnTo>
                  <a:pt x="2704776" y="2862733"/>
                </a:lnTo>
                <a:close/>
                <a:moveTo>
                  <a:pt x="3719802" y="2543028"/>
                </a:moveTo>
                <a:lnTo>
                  <a:pt x="3887637" y="2543028"/>
                </a:lnTo>
                <a:lnTo>
                  <a:pt x="3887637" y="2862724"/>
                </a:lnTo>
                <a:lnTo>
                  <a:pt x="3719802" y="2862724"/>
                </a:lnTo>
                <a:close/>
                <a:moveTo>
                  <a:pt x="3384129" y="2543028"/>
                </a:moveTo>
                <a:lnTo>
                  <a:pt x="3551964" y="2543028"/>
                </a:lnTo>
                <a:lnTo>
                  <a:pt x="3551964" y="2862724"/>
                </a:lnTo>
                <a:lnTo>
                  <a:pt x="3384129" y="2862724"/>
                </a:lnTo>
                <a:close/>
                <a:moveTo>
                  <a:pt x="2496542" y="2045507"/>
                </a:moveTo>
                <a:lnTo>
                  <a:pt x="2496542" y="5356750"/>
                </a:lnTo>
                <a:lnTo>
                  <a:pt x="4144172" y="5356750"/>
                </a:lnTo>
                <a:lnTo>
                  <a:pt x="4144172" y="2045507"/>
                </a:lnTo>
                <a:close/>
                <a:moveTo>
                  <a:pt x="1158376" y="2040932"/>
                </a:moveTo>
                <a:lnTo>
                  <a:pt x="1334211" y="2040932"/>
                </a:lnTo>
                <a:lnTo>
                  <a:pt x="1334211" y="2360629"/>
                </a:lnTo>
                <a:lnTo>
                  <a:pt x="1158376" y="2360629"/>
                </a:lnTo>
                <a:close/>
                <a:moveTo>
                  <a:pt x="822703" y="2040932"/>
                </a:moveTo>
                <a:lnTo>
                  <a:pt x="822932" y="2040932"/>
                </a:lnTo>
                <a:lnTo>
                  <a:pt x="990538" y="2040932"/>
                </a:lnTo>
                <a:lnTo>
                  <a:pt x="998766" y="2040932"/>
                </a:lnTo>
                <a:lnTo>
                  <a:pt x="998766" y="2360629"/>
                </a:lnTo>
                <a:lnTo>
                  <a:pt x="990538" y="2360629"/>
                </a:lnTo>
                <a:lnTo>
                  <a:pt x="822932" y="2360629"/>
                </a:lnTo>
                <a:lnTo>
                  <a:pt x="822703" y="2360629"/>
                </a:lnTo>
                <a:close/>
                <a:moveTo>
                  <a:pt x="487259" y="2040932"/>
                </a:moveTo>
                <a:lnTo>
                  <a:pt x="655094" y="2040932"/>
                </a:lnTo>
                <a:lnTo>
                  <a:pt x="655094" y="2360629"/>
                </a:lnTo>
                <a:lnTo>
                  <a:pt x="487259" y="2360629"/>
                </a:lnTo>
                <a:close/>
                <a:moveTo>
                  <a:pt x="1837729" y="2040927"/>
                </a:moveTo>
                <a:lnTo>
                  <a:pt x="2005564" y="2040927"/>
                </a:lnTo>
                <a:lnTo>
                  <a:pt x="2005564" y="2360623"/>
                </a:lnTo>
                <a:lnTo>
                  <a:pt x="1837729" y="2360623"/>
                </a:lnTo>
                <a:close/>
                <a:moveTo>
                  <a:pt x="1502057" y="2040927"/>
                </a:moveTo>
                <a:lnTo>
                  <a:pt x="1669892" y="2040927"/>
                </a:lnTo>
                <a:lnTo>
                  <a:pt x="1669892" y="2360623"/>
                </a:lnTo>
                <a:lnTo>
                  <a:pt x="1502057" y="2360623"/>
                </a:lnTo>
                <a:close/>
                <a:moveTo>
                  <a:pt x="1158376" y="1356407"/>
                </a:moveTo>
                <a:lnTo>
                  <a:pt x="1334211" y="1356407"/>
                </a:lnTo>
                <a:lnTo>
                  <a:pt x="1334211" y="1676103"/>
                </a:lnTo>
                <a:lnTo>
                  <a:pt x="1158376" y="1676103"/>
                </a:lnTo>
                <a:close/>
                <a:moveTo>
                  <a:pt x="822703" y="1356407"/>
                </a:moveTo>
                <a:lnTo>
                  <a:pt x="822932" y="1356407"/>
                </a:lnTo>
                <a:lnTo>
                  <a:pt x="990538" y="1356407"/>
                </a:lnTo>
                <a:lnTo>
                  <a:pt x="998766" y="1356407"/>
                </a:lnTo>
                <a:lnTo>
                  <a:pt x="998766" y="1676103"/>
                </a:lnTo>
                <a:lnTo>
                  <a:pt x="990538" y="1676103"/>
                </a:lnTo>
                <a:lnTo>
                  <a:pt x="822932" y="1676103"/>
                </a:lnTo>
                <a:lnTo>
                  <a:pt x="822703" y="1676103"/>
                </a:lnTo>
                <a:close/>
                <a:moveTo>
                  <a:pt x="487259" y="1356407"/>
                </a:moveTo>
                <a:lnTo>
                  <a:pt x="655094" y="1356407"/>
                </a:lnTo>
                <a:lnTo>
                  <a:pt x="655094" y="1676103"/>
                </a:lnTo>
                <a:lnTo>
                  <a:pt x="487259" y="1676103"/>
                </a:lnTo>
                <a:close/>
                <a:moveTo>
                  <a:pt x="1837729" y="1356404"/>
                </a:moveTo>
                <a:lnTo>
                  <a:pt x="2005564" y="1356404"/>
                </a:lnTo>
                <a:lnTo>
                  <a:pt x="2005564" y="1676100"/>
                </a:lnTo>
                <a:lnTo>
                  <a:pt x="1837729" y="1676100"/>
                </a:lnTo>
                <a:close/>
                <a:moveTo>
                  <a:pt x="1502057" y="1356404"/>
                </a:moveTo>
                <a:lnTo>
                  <a:pt x="1669892" y="1356404"/>
                </a:lnTo>
                <a:lnTo>
                  <a:pt x="1669892" y="1676100"/>
                </a:lnTo>
                <a:lnTo>
                  <a:pt x="1502057" y="1676100"/>
                </a:lnTo>
                <a:close/>
                <a:moveTo>
                  <a:pt x="487259" y="671886"/>
                </a:moveTo>
                <a:lnTo>
                  <a:pt x="655094" y="671886"/>
                </a:lnTo>
                <a:lnTo>
                  <a:pt x="655094" y="991581"/>
                </a:lnTo>
                <a:lnTo>
                  <a:pt x="487259" y="991581"/>
                </a:lnTo>
                <a:close/>
                <a:moveTo>
                  <a:pt x="1502057" y="671885"/>
                </a:moveTo>
                <a:lnTo>
                  <a:pt x="1669892" y="671885"/>
                </a:lnTo>
                <a:lnTo>
                  <a:pt x="1669892" y="991581"/>
                </a:lnTo>
                <a:lnTo>
                  <a:pt x="1502057" y="991581"/>
                </a:lnTo>
                <a:close/>
                <a:moveTo>
                  <a:pt x="1158376" y="671885"/>
                </a:moveTo>
                <a:lnTo>
                  <a:pt x="1334211" y="671885"/>
                </a:lnTo>
                <a:lnTo>
                  <a:pt x="1334211" y="991581"/>
                </a:lnTo>
                <a:lnTo>
                  <a:pt x="1158376" y="991581"/>
                </a:lnTo>
                <a:close/>
                <a:moveTo>
                  <a:pt x="822703" y="671885"/>
                </a:moveTo>
                <a:lnTo>
                  <a:pt x="822932" y="671885"/>
                </a:lnTo>
                <a:lnTo>
                  <a:pt x="990538" y="671885"/>
                </a:lnTo>
                <a:lnTo>
                  <a:pt x="998766" y="671885"/>
                </a:lnTo>
                <a:lnTo>
                  <a:pt x="998766" y="991581"/>
                </a:lnTo>
                <a:lnTo>
                  <a:pt x="990538" y="991581"/>
                </a:lnTo>
                <a:lnTo>
                  <a:pt x="822932" y="991581"/>
                </a:lnTo>
                <a:lnTo>
                  <a:pt x="822703" y="991581"/>
                </a:lnTo>
                <a:close/>
                <a:moveTo>
                  <a:pt x="1837729" y="671885"/>
                </a:moveTo>
                <a:lnTo>
                  <a:pt x="2005564" y="671885"/>
                </a:lnTo>
                <a:lnTo>
                  <a:pt x="2005564" y="991581"/>
                </a:lnTo>
                <a:lnTo>
                  <a:pt x="1837729" y="991581"/>
                </a:lnTo>
                <a:close/>
                <a:moveTo>
                  <a:pt x="262795" y="262796"/>
                </a:moveTo>
                <a:lnTo>
                  <a:pt x="262795" y="5356750"/>
                </a:lnTo>
                <a:lnTo>
                  <a:pt x="2233744" y="5356750"/>
                </a:lnTo>
                <a:lnTo>
                  <a:pt x="2233744" y="262796"/>
                </a:lnTo>
                <a:close/>
                <a:moveTo>
                  <a:pt x="0" y="0"/>
                </a:moveTo>
                <a:lnTo>
                  <a:pt x="2496539" y="0"/>
                </a:lnTo>
                <a:lnTo>
                  <a:pt x="2496542" y="537468"/>
                </a:lnTo>
                <a:lnTo>
                  <a:pt x="2499048" y="536088"/>
                </a:lnTo>
                <a:lnTo>
                  <a:pt x="2499048" y="1783477"/>
                </a:lnTo>
                <a:lnTo>
                  <a:pt x="4408059" y="1783477"/>
                </a:lnTo>
                <a:lnTo>
                  <a:pt x="4408059" y="2434032"/>
                </a:lnTo>
                <a:lnTo>
                  <a:pt x="4406967" y="2434032"/>
                </a:lnTo>
                <a:lnTo>
                  <a:pt x="4406965" y="5619545"/>
                </a:lnTo>
                <a:lnTo>
                  <a:pt x="0" y="5619545"/>
                </a:lnTo>
                <a:close/>
              </a:path>
            </a:pathLst>
          </a:cu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337" name="Group 336">
            <a:extLst>
              <a:ext uri="{FF2B5EF4-FFF2-40B4-BE49-F238E27FC236}">
                <a16:creationId xmlns:a16="http://schemas.microsoft.com/office/drawing/2014/main" id="{8ADDFD0E-A1CA-4FB2-8A9A-6774C6415C4F}"/>
              </a:ext>
            </a:extLst>
          </p:cNvPr>
          <p:cNvGrpSpPr/>
          <p:nvPr/>
        </p:nvGrpSpPr>
        <p:grpSpPr>
          <a:xfrm>
            <a:off x="9917326" y="5431415"/>
            <a:ext cx="1793455" cy="317685"/>
            <a:chOff x="10011177" y="5352895"/>
            <a:chExt cx="1793710" cy="317730"/>
          </a:xfrm>
        </p:grpSpPr>
        <p:sp>
          <p:nvSpPr>
            <p:cNvPr id="338" name="Freeform 283">
              <a:extLst>
                <a:ext uri="{FF2B5EF4-FFF2-40B4-BE49-F238E27FC236}">
                  <a16:creationId xmlns:a16="http://schemas.microsoft.com/office/drawing/2014/main" id="{41F8A52B-3311-44B6-B049-5E1230430C99}"/>
                </a:ext>
              </a:extLst>
            </p:cNvPr>
            <p:cNvSpPr/>
            <p:nvPr/>
          </p:nvSpPr>
          <p:spPr bwMode="auto">
            <a:xfrm>
              <a:off x="10011177" y="5352895"/>
              <a:ext cx="306836" cy="317730"/>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TextBox 338">
              <a:extLst>
                <a:ext uri="{FF2B5EF4-FFF2-40B4-BE49-F238E27FC236}">
                  <a16:creationId xmlns:a16="http://schemas.microsoft.com/office/drawing/2014/main" id="{DD8DA648-7704-49FB-909F-53893606C6E2}"/>
                </a:ext>
              </a:extLst>
            </p:cNvPr>
            <p:cNvSpPr txBox="1"/>
            <p:nvPr/>
          </p:nvSpPr>
          <p:spPr>
            <a:xfrm>
              <a:off x="10318013" y="5386948"/>
              <a:ext cx="1486874" cy="249299"/>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Excel</a:t>
              </a:r>
            </a:p>
          </p:txBody>
        </p:sp>
      </p:grpSp>
      <p:grpSp>
        <p:nvGrpSpPr>
          <p:cNvPr id="340" name="Group 339">
            <a:extLst>
              <a:ext uri="{FF2B5EF4-FFF2-40B4-BE49-F238E27FC236}">
                <a16:creationId xmlns:a16="http://schemas.microsoft.com/office/drawing/2014/main" id="{597722D7-C88B-481B-8742-685D79CE1922}"/>
              </a:ext>
            </a:extLst>
          </p:cNvPr>
          <p:cNvGrpSpPr/>
          <p:nvPr/>
        </p:nvGrpSpPr>
        <p:grpSpPr>
          <a:xfrm>
            <a:off x="9917326" y="5883064"/>
            <a:ext cx="1793456" cy="249264"/>
            <a:chOff x="10011177" y="5814832"/>
            <a:chExt cx="1793711" cy="249299"/>
          </a:xfrm>
        </p:grpSpPr>
        <p:grpSp>
          <p:nvGrpSpPr>
            <p:cNvPr id="341" name="Group 340">
              <a:extLst>
                <a:ext uri="{FF2B5EF4-FFF2-40B4-BE49-F238E27FC236}">
                  <a16:creationId xmlns:a16="http://schemas.microsoft.com/office/drawing/2014/main" id="{11742050-EED2-44AF-92B0-FAB22E941CB0}"/>
                </a:ext>
              </a:extLst>
            </p:cNvPr>
            <p:cNvGrpSpPr/>
            <p:nvPr/>
          </p:nvGrpSpPr>
          <p:grpSpPr>
            <a:xfrm>
              <a:off x="10011177" y="5827808"/>
              <a:ext cx="340586" cy="218583"/>
              <a:chOff x="9674359" y="5477609"/>
              <a:chExt cx="627497" cy="402718"/>
            </a:xfrm>
            <a:solidFill>
              <a:srgbClr val="FFFFFF"/>
            </a:solidFill>
          </p:grpSpPr>
          <p:sp>
            <p:nvSpPr>
              <p:cNvPr id="343" name="Freeform 281">
                <a:extLst>
                  <a:ext uri="{FF2B5EF4-FFF2-40B4-BE49-F238E27FC236}">
                    <a16:creationId xmlns:a16="http://schemas.microsoft.com/office/drawing/2014/main" id="{14855676-482A-4D97-A4D5-825D7367AE3A}"/>
                  </a:ext>
                </a:extLst>
              </p:cNvPr>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grpFill/>
              <a:ln>
                <a:noFill/>
              </a:ln>
            </p:spPr>
            <p:txBody>
              <a:bodyPr vert="horz" wrap="square" lIns="89630" tIns="44814" rIns="89630" bIns="44814" numCol="1" anchor="t" anchorCtr="0" compatLnSpc="1">
                <a:prstTxWarp prst="textNoShape">
                  <a:avLst/>
                </a:prstTxWarp>
                <a:noAutofit/>
              </a:bodyPr>
              <a:lstStyle/>
              <a:p>
                <a:pPr defTabSz="914192">
                  <a:defRPr/>
                </a:pPr>
                <a:endParaRPr lang="en-US" sz="1765" kern="0" dirty="0">
                  <a:solidFill>
                    <a:srgbClr val="FFFFFF"/>
                  </a:solidFill>
                  <a:latin typeface="Segoe UI"/>
                </a:endParaRPr>
              </a:p>
            </p:txBody>
          </p:sp>
          <p:sp>
            <p:nvSpPr>
              <p:cNvPr id="344" name="Freeform 33">
                <a:extLst>
                  <a:ext uri="{FF2B5EF4-FFF2-40B4-BE49-F238E27FC236}">
                    <a16:creationId xmlns:a16="http://schemas.microsoft.com/office/drawing/2014/main" id="{54487057-9CA2-4A22-8F02-7A5984ECE913}"/>
                  </a:ext>
                </a:extLst>
              </p:cNvPr>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a:endParaRPr>
              </a:p>
            </p:txBody>
          </p:sp>
        </p:grpSp>
        <p:sp>
          <p:nvSpPr>
            <p:cNvPr id="342" name="TextBox 341">
              <a:extLst>
                <a:ext uri="{FF2B5EF4-FFF2-40B4-BE49-F238E27FC236}">
                  <a16:creationId xmlns:a16="http://schemas.microsoft.com/office/drawing/2014/main" id="{93E522AA-A3CC-405D-A904-FC6E5BC74BE7}"/>
                </a:ext>
              </a:extLst>
            </p:cNvPr>
            <p:cNvSpPr txBox="1"/>
            <p:nvPr/>
          </p:nvSpPr>
          <p:spPr>
            <a:xfrm>
              <a:off x="10318012" y="5814832"/>
              <a:ext cx="1486876" cy="249299"/>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Third party BI tools</a:t>
              </a:r>
            </a:p>
          </p:txBody>
        </p:sp>
      </p:grpSp>
      <p:grpSp>
        <p:nvGrpSpPr>
          <p:cNvPr id="345" name="Group 344">
            <a:extLst>
              <a:ext uri="{FF2B5EF4-FFF2-40B4-BE49-F238E27FC236}">
                <a16:creationId xmlns:a16="http://schemas.microsoft.com/office/drawing/2014/main" id="{A6B4CDBE-A801-473C-8996-AC8CE1406F37}"/>
              </a:ext>
            </a:extLst>
          </p:cNvPr>
          <p:cNvGrpSpPr/>
          <p:nvPr/>
        </p:nvGrpSpPr>
        <p:grpSpPr>
          <a:xfrm>
            <a:off x="9913142" y="5051263"/>
            <a:ext cx="1793457" cy="249264"/>
            <a:chOff x="10006993" y="4919853"/>
            <a:chExt cx="1793712" cy="249299"/>
          </a:xfrm>
        </p:grpSpPr>
        <p:sp>
          <p:nvSpPr>
            <p:cNvPr id="346" name="TextBox 345">
              <a:extLst>
                <a:ext uri="{FF2B5EF4-FFF2-40B4-BE49-F238E27FC236}">
                  <a16:creationId xmlns:a16="http://schemas.microsoft.com/office/drawing/2014/main" id="{D367EB86-E0EA-41C4-95F6-5691C913AA5D}"/>
                </a:ext>
              </a:extLst>
            </p:cNvPr>
            <p:cNvSpPr txBox="1"/>
            <p:nvPr/>
          </p:nvSpPr>
          <p:spPr>
            <a:xfrm>
              <a:off x="10313829" y="4919853"/>
              <a:ext cx="1486876" cy="249299"/>
            </a:xfrm>
            <a:prstGeom prst="rect">
              <a:avLst/>
            </a:prstGeom>
            <a:noFill/>
          </p:spPr>
          <p:txBody>
            <a:bodyPr wrap="square" rtlCol="0">
              <a:spAutoFit/>
            </a:bodyPr>
            <a:lstStyle/>
            <a:p>
              <a:pPr defTabSz="896214">
                <a:defRPr/>
              </a:pPr>
              <a:r>
                <a:rPr lang="en-US" sz="1000" kern="0" dirty="0">
                  <a:solidFill>
                    <a:srgbClr val="FFFFFF"/>
                  </a:solidFill>
                  <a:latin typeface="Segoe UI Semibold" panose="020B0702040204020203" pitchFamily="34" charset="0"/>
                  <a:cs typeface="Segoe UI Semibold" panose="020B0702040204020203" pitchFamily="34" charset="0"/>
                </a:rPr>
                <a:t>Power BI Desktop</a:t>
              </a:r>
            </a:p>
          </p:txBody>
        </p:sp>
        <p:sp>
          <p:nvSpPr>
            <p:cNvPr id="347" name="Freeform 271">
              <a:extLst>
                <a:ext uri="{FF2B5EF4-FFF2-40B4-BE49-F238E27FC236}">
                  <a16:creationId xmlns:a16="http://schemas.microsoft.com/office/drawing/2014/main" id="{3D230C1F-DF22-4AFB-96E5-5429F4E95E7A}"/>
                </a:ext>
              </a:extLst>
            </p:cNvPr>
            <p:cNvSpPr/>
            <p:nvPr/>
          </p:nvSpPr>
          <p:spPr>
            <a:xfrm>
              <a:off x="10006993" y="4927132"/>
              <a:ext cx="306836" cy="231661"/>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FFFFFF"/>
            </a:solidFill>
            <a:ln w="342900" cap="sq" cmpd="sng" algn="ctr">
              <a:noFill/>
              <a:prstDash val="solid"/>
              <a:miter lim="800000"/>
            </a:ln>
            <a:effectLst/>
          </p:spPr>
          <p:txBody>
            <a:bodyPr wrap="square" rtlCol="0" anchor="ctr">
              <a:noAutofit/>
            </a:bodyPr>
            <a:lstStyle/>
            <a:p>
              <a:pPr algn="ctr" defTabSz="914225">
                <a:defRPr/>
              </a:pPr>
              <a:endParaRPr lang="en-US" kern="0">
                <a:solidFill>
                  <a:srgbClr val="FFFFFF"/>
                </a:solidFill>
                <a:latin typeface="Segoe UI"/>
              </a:endParaRPr>
            </a:p>
          </p:txBody>
        </p:sp>
      </p:grpSp>
    </p:spTree>
    <p:extLst>
      <p:ext uri="{BB962C8B-B14F-4D97-AF65-F5344CB8AC3E}">
        <p14:creationId xmlns:p14="http://schemas.microsoft.com/office/powerpoint/2010/main" val="31245573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a:t>
            </a:r>
            <a:r>
              <a:rPr lang="en-US" dirty="0" err="1"/>
              <a:t>Databricks</a:t>
            </a:r>
            <a:endParaRPr lang="en-US" dirty="0"/>
          </a:p>
        </p:txBody>
      </p:sp>
    </p:spTree>
    <p:extLst>
      <p:ext uri="{BB962C8B-B14F-4D97-AF65-F5344CB8AC3E}">
        <p14:creationId xmlns:p14="http://schemas.microsoft.com/office/powerpoint/2010/main" val="21774651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255632"/>
            <a:ext cx="8458773" cy="434434"/>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82854" tIns="146284" rIns="182854" bIns="146284" rtlCol="0" anchor="ctr">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82854" tIns="146284" rIns="182854" bIns="146284" rtlCol="0" anchor="ctr">
              <a:no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 name="Group 7"/>
          <p:cNvGrpSpPr/>
          <p:nvPr/>
        </p:nvGrpSpPr>
        <p:grpSpPr>
          <a:xfrm>
            <a:off x="2024740" y="1758701"/>
            <a:ext cx="8450889" cy="3137331"/>
            <a:chOff x="2374847" y="818443"/>
            <a:chExt cx="8450889" cy="3137331"/>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Workload optimized, managed clusters</a:t>
              </a:r>
            </a:p>
          </p:txBody>
        </p:sp>
        <p:sp>
          <p:nvSpPr>
            <p:cNvPr id="6" name="Rectangle 5"/>
            <p:cNvSpPr/>
            <p:nvPr/>
          </p:nvSpPr>
          <p:spPr>
            <a:xfrm>
              <a:off x="8572870" y="869316"/>
              <a:ext cx="1871899" cy="2655519"/>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Data Engineering in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Job-as-a-service model</a:t>
              </a:r>
            </a:p>
          </p:txBody>
        </p:sp>
        <p:sp>
          <p:nvSpPr>
            <p:cNvPr id="10" name="Rectangle 9"/>
            <p:cNvSpPr/>
            <p:nvPr/>
          </p:nvSpPr>
          <p:spPr>
            <a:xfrm>
              <a:off x="2374847" y="2284265"/>
              <a:ext cx="209944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HDP | CDH | </a:t>
              </a:r>
              <a:r>
                <a:rPr kumimoji="0" lang="en-US" sz="1100"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MapR</a:t>
              </a:r>
              <a:endPar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8289135" y="818443"/>
              <a:ext cx="253660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Analytics</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Managed Clusters</a:t>
              </a:r>
            </a:p>
          </p:txBody>
        </p:sp>
        <p:sp>
          <p:nvSpPr>
            <p:cNvPr id="55" name="Rectangle 54"/>
            <p:cNvSpPr/>
            <p:nvPr/>
          </p:nvSpPr>
          <p:spPr bwMode="auto">
            <a:xfrm>
              <a:off x="8475547"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as-a-service</a:t>
              </a:r>
            </a:p>
          </p:txBody>
        </p:sp>
        <p:sp>
          <p:nvSpPr>
            <p:cNvPr id="56" name="Rectangle 55"/>
            <p:cNvSpPr/>
            <p:nvPr/>
          </p:nvSpPr>
          <p:spPr>
            <a:xfrm>
              <a:off x="4580382" y="1742783"/>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8"/>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Databricks</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t>
            </a:r>
            <a:b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ANALYTICS</a:t>
            </a:r>
          </a:p>
        </p:txBody>
      </p:sp>
      <p:sp>
        <p:nvSpPr>
          <p:cNvPr id="25" name="Rectangle 24"/>
          <p:cNvSpPr/>
          <p:nvPr/>
        </p:nvSpPr>
        <p:spPr>
          <a:xfrm>
            <a:off x="2197134" y="1751332"/>
            <a:ext cx="7986092" cy="3095005"/>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Pentagon 63"/>
          <p:cNvSpPr/>
          <p:nvPr/>
        </p:nvSpPr>
        <p:spPr bwMode="auto">
          <a:xfrm rot="16200000">
            <a:off x="229897" y="3009789"/>
            <a:ext cx="3238661" cy="434434"/>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93455" y="-72448"/>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a:t>POSITIONING THE DIFFERENT BIG DATA SOLUTIONS</a:t>
            </a:r>
            <a:endParaRPr lang="en-US" dirty="0"/>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347" y="5129697"/>
            <a:ext cx="451579" cy="451579"/>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3699011" y="5783263"/>
            <a:ext cx="476250" cy="409575"/>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5261" y="3239626"/>
            <a:ext cx="594135" cy="594135"/>
          </a:xfrm>
          <a:prstGeom prst="rect">
            <a:avLst/>
          </a:prstGeom>
        </p:spPr>
      </p:pic>
      <p:grpSp>
        <p:nvGrpSpPr>
          <p:cNvPr id="35" name="Group 34">
            <a:extLst>
              <a:ext uri="{FF2B5EF4-FFF2-40B4-BE49-F238E27FC236}">
                <a16:creationId xmlns:a16="http://schemas.microsoft.com/office/drawing/2014/main" id="{DCD0CB27-7762-48ED-B17A-5D731C9E1F4B}"/>
              </a:ext>
            </a:extLst>
          </p:cNvPr>
          <p:cNvGrpSpPr/>
          <p:nvPr/>
        </p:nvGrpSpPr>
        <p:grpSpPr>
          <a:xfrm>
            <a:off x="8844475" y="2768636"/>
            <a:ext cx="725706" cy="737393"/>
            <a:chOff x="8428618" y="2891968"/>
            <a:chExt cx="780290" cy="780290"/>
          </a:xfrm>
        </p:grpSpPr>
        <p:sp>
          <p:nvSpPr>
            <p:cNvPr id="30" name="Rectangle: Rounded Corners 29">
              <a:extLst>
                <a:ext uri="{FF2B5EF4-FFF2-40B4-BE49-F238E27FC236}">
                  <a16:creationId xmlns:a16="http://schemas.microsoft.com/office/drawing/2014/main" id="{58DA2030-B520-44B0-9957-FBA4BAA708FE}"/>
                </a:ext>
              </a:extLst>
            </p:cNvPr>
            <p:cNvSpPr/>
            <p:nvPr/>
          </p:nvSpPr>
          <p:spPr bwMode="auto">
            <a:xfrm>
              <a:off x="8539085" y="2982852"/>
              <a:ext cx="567688" cy="588659"/>
            </a:xfrm>
            <a:prstGeom prst="roundRect">
              <a:avLst>
                <a:gd name="adj" fmla="val 6789"/>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33F94691-10A2-43A3-848F-12844A0907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8618" y="2891968"/>
              <a:ext cx="780290" cy="780290"/>
            </a:xfrm>
            <a:prstGeom prst="rect">
              <a:avLst/>
            </a:prstGeom>
          </p:spPr>
        </p:pic>
      </p:grpSp>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3322" y="3725396"/>
            <a:ext cx="309765" cy="309765"/>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9309" y="2914201"/>
            <a:ext cx="825877" cy="825877"/>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all" spc="800" normalizeH="0" baseline="0" noProof="0" dirty="0">
                <a:ln w="3175">
                  <a:noFill/>
                </a:ln>
                <a:solidFill>
                  <a:srgbClr val="0078D7"/>
                </a:solidFill>
                <a:effectLst/>
                <a:uLnTx/>
                <a:uFillTx/>
                <a:latin typeface="Segoe UI Light" charset="0"/>
                <a:ea typeface="+mn-ea"/>
                <a:cs typeface="Segoe UI Light" charset="0"/>
              </a:rPr>
              <a:t>KNOWING THE VARIOUS BIG DATA SOLUTIONS</a:t>
            </a:r>
          </a:p>
        </p:txBody>
      </p:sp>
    </p:spTree>
    <p:extLst>
      <p:ext uri="{BB962C8B-B14F-4D97-AF65-F5344CB8AC3E}">
        <p14:creationId xmlns:p14="http://schemas.microsoft.com/office/powerpoint/2010/main" val="1952034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6061325" y="3500770"/>
            <a:ext cx="816328" cy="191846"/>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247" name="Rectangle 246"/>
          <p:cNvSpPr/>
          <p:nvPr/>
        </p:nvSpPr>
        <p:spPr>
          <a:xfrm>
            <a:off x="6018701" y="3471650"/>
            <a:ext cx="1381617" cy="57708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50" y="3543606"/>
            <a:ext cx="86059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7987" y="3517736"/>
            <a:ext cx="447063" cy="447063"/>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5780509" y="4690365"/>
            <a:ext cx="215115" cy="234323"/>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22583888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About Me</a:t>
            </a:r>
          </a:p>
        </p:txBody>
      </p:sp>
      <p:sp>
        <p:nvSpPr>
          <p:cNvPr id="5" name="Content Placeholder 2"/>
          <p:cNvSpPr>
            <a:spLocks noGrp="1"/>
          </p:cNvSpPr>
          <p:nvPr>
            <p:ph idx="1"/>
          </p:nvPr>
        </p:nvSpPr>
        <p:spPr/>
        <p:txBody>
          <a:bodyPr>
            <a:normAutofit/>
          </a:bodyPr>
          <a:lstStyle/>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Microsoft, Big Data Evangelist</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In IT for 30 years, worked on many BI and DW projects</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Worked as desktop/web/database developer, DBA, BI and DW architect and developer, MDM architect, PDW/APS developer</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Been perm employee, contractor, consultant, business owner</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Presenter at PASS Business Analytics Conference, PASS Summit, Enterprise Data World conference</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Certifications: MCSE: Data Platform, Business Intelligence; MS: Architecting Microsoft Azure Solutions, Design and Implement Big Data Analytics Solutions, Design and Implement Cloud Data Platform Solutions</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Blog at JamesSerra.com</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Former SQL Server MVP</a:t>
            </a:r>
          </a:p>
          <a:p>
            <a:pPr marL="342900" indent="-342900">
              <a:buFont typeface="Wingdings" pitchFamily="2" charset="2"/>
              <a:buChar char="§"/>
            </a:pPr>
            <a:r>
              <a:rPr lang="en-US" sz="2000" dirty="0">
                <a:solidFill>
                  <a:schemeClr val="bg1">
                    <a:lumMod val="50000"/>
                  </a:schemeClr>
                </a:solidFill>
                <a:latin typeface="Segoe UI Light" panose="020B0502040204020203" pitchFamily="34" charset="0"/>
                <a:cs typeface="Segoe UI Light" panose="020B0502040204020203" pitchFamily="34" charset="0"/>
              </a:rPr>
              <a:t>Author of book “Reporting with Microsoft SQL Server 2012”</a:t>
            </a:r>
          </a:p>
          <a:p>
            <a:endParaRPr lang="en-US"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0809" y="5131957"/>
            <a:ext cx="1996726" cy="80756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2827" y="4528478"/>
            <a:ext cx="953317" cy="1411044"/>
          </a:xfrm>
          <a:prstGeom prst="rect">
            <a:avLst/>
          </a:prstGeom>
        </p:spPr>
      </p:pic>
    </p:spTree>
    <p:extLst>
      <p:ext uri="{BB962C8B-B14F-4D97-AF65-F5344CB8AC3E}">
        <p14:creationId xmlns:p14="http://schemas.microsoft.com/office/powerpoint/2010/main" val="547561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8AB8F5-A150-4B67-AF4F-C58571EFC97E}"/>
              </a:ext>
            </a:extLst>
          </p:cNvPr>
          <p:cNvSpPr txBox="1"/>
          <p:nvPr/>
        </p:nvSpPr>
        <p:spPr>
          <a:xfrm>
            <a:off x="361819" y="1988864"/>
            <a:ext cx="3401798" cy="3785652"/>
          </a:xfrm>
          <a:prstGeom prst="rect">
            <a:avLst/>
          </a:prstGeom>
          <a:noFill/>
        </p:spPr>
        <p:txBody>
          <a:bodyPr wrap="square" lIns="91440" tIns="45720" rIns="91440" bIns="45720" rtlCol="0">
            <a:spAutoFit/>
          </a:bodyPr>
          <a:lstStyle/>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Get started quickly</a:t>
            </a:r>
            <a:r>
              <a:rPr kumimoji="0" lang="en-US" sz="1600" b="1" i="0" u="none" strike="noStrike" kern="1200" cap="none" spc="0" normalizeH="0" baseline="0" noProof="0" dirty="0">
                <a:ln>
                  <a:noFill/>
                </a:ln>
                <a:solidFill>
                  <a:srgbClr val="505050"/>
                </a:solidFill>
                <a:effectLst/>
                <a:uLnTx/>
                <a:uFillTx/>
                <a:latin typeface="Segoe UI Semilight"/>
                <a:ea typeface="+mn-ea"/>
                <a:cs typeface="+mn-cs"/>
              </a:rPr>
              <a:t>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by launching your new Spark environment with one click.</a:t>
            </a:r>
          </a:p>
          <a:p>
            <a:pPr marL="0" marR="0" lvl="0" indent="0" algn="l" defTabSz="89621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Share your insights in powerful ways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through rich integration with Power BI.</a:t>
            </a:r>
            <a:endParaRPr kumimoji="0" lang="en-US" sz="16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Improve collaboration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amongst your analytics team through a unified workspace.</a:t>
            </a:r>
          </a:p>
          <a:p>
            <a:pPr marL="0" marR="0" lvl="0" indent="0" algn="l" defTabSz="89621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896214"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Innovate faster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native integration with rest of Azure platform </a:t>
            </a:r>
          </a:p>
        </p:txBody>
      </p:sp>
      <p:sp>
        <p:nvSpPr>
          <p:cNvPr id="8" name="TextBox 7">
            <a:extLst>
              <a:ext uri="{FF2B5EF4-FFF2-40B4-BE49-F238E27FC236}">
                <a16:creationId xmlns:a16="http://schemas.microsoft.com/office/drawing/2014/main" id="{73D069F1-4E04-42C0-A467-0CB7E7C1F2D5}"/>
              </a:ext>
            </a:extLst>
          </p:cNvPr>
          <p:cNvSpPr txBox="1"/>
          <p:nvPr/>
        </p:nvSpPr>
        <p:spPr>
          <a:xfrm>
            <a:off x="4045269" y="2017211"/>
            <a:ext cx="3979680" cy="2916183"/>
          </a:xfrm>
          <a:prstGeom prst="rect">
            <a:avLst/>
          </a:prstGeom>
          <a:noFill/>
        </p:spPr>
        <p:txBody>
          <a:bodyPr wrap="square" lIns="91440" tIns="45720" rIns="91440" bIns="45720" rtlCol="0">
            <a:spAutoFit/>
          </a:bodyPr>
          <a:lstStyle/>
          <a:p>
            <a:pPr marL="0" marR="0" lvl="0" indent="0" algn="l" defTabSz="932384" rtl="0" eaLnBrk="1" fontAlgn="auto" latinLnBrk="0" hangingPunct="1">
              <a:lnSpc>
                <a:spcPct val="100000"/>
              </a:lnSpc>
              <a:spcBef>
                <a:spcPts val="300"/>
              </a:spcBef>
              <a:spcAft>
                <a:spcPts val="6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Simplify security and identity control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built-in integration with Active Directory.</a:t>
            </a:r>
            <a:br>
              <a:rPr kumimoji="0" lang="en-US" sz="1600" b="0" i="0" u="none" strike="noStrike" kern="1200" cap="none" spc="0" normalizeH="0" baseline="0" noProof="0" dirty="0">
                <a:ln>
                  <a:noFill/>
                </a:ln>
                <a:solidFill>
                  <a:srgbClr val="505050"/>
                </a:solidFill>
                <a:effectLst/>
                <a:uLnTx/>
                <a:uFillTx/>
                <a:latin typeface="Segoe UI Semilight"/>
                <a:ea typeface="+mn-ea"/>
                <a:cs typeface="+mn-cs"/>
              </a:rPr>
            </a:br>
            <a:br>
              <a:rPr kumimoji="0" lang="en-US" sz="1600" b="0" i="0" u="none" strike="noStrike" kern="1200" cap="none" spc="0" normalizeH="0" baseline="0" noProof="0" dirty="0">
                <a:ln>
                  <a:noFill/>
                </a:ln>
                <a:solidFill>
                  <a:srgbClr val="505050"/>
                </a:solidFill>
                <a:effectLst/>
                <a:uLnTx/>
                <a:uFillTx/>
                <a:latin typeface="Segoe UI Semilight"/>
                <a:ea typeface="+mn-ea"/>
                <a:cs typeface="+mn-cs"/>
              </a:rPr>
            </a:b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Regulate access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fine-grained user permissions to Azure Databricks’ notebooks, clusters, jobs and data. </a:t>
            </a:r>
          </a:p>
          <a:p>
            <a:pPr marL="0" marR="0" lvl="0" indent="0" algn="l" defTabSz="932384" rtl="0" eaLnBrk="1" fontAlgn="auto" latinLnBrk="0" hangingPunct="1">
              <a:lnSpc>
                <a:spcPct val="100000"/>
              </a:lnSpc>
              <a:spcBef>
                <a:spcPts val="300"/>
              </a:spcBef>
              <a:spcAft>
                <a:spcPts val="600"/>
              </a:spcAft>
              <a:buClrTx/>
              <a:buSzTx/>
              <a:buFontTx/>
              <a:buNone/>
              <a:tabLst/>
              <a:defRPr/>
            </a:pPr>
            <a:br>
              <a:rPr kumimoji="0" lang="en-US" sz="1600" b="1" i="0" u="none" strike="noStrike" kern="1200" cap="none" spc="0" normalizeH="0" baseline="0" noProof="0" dirty="0">
                <a:ln>
                  <a:noFill/>
                </a:ln>
                <a:solidFill>
                  <a:srgbClr val="505050"/>
                </a:solidFill>
                <a:effectLst/>
                <a:uLnTx/>
                <a:uFillTx/>
                <a:latin typeface="Segoe UI Semilight"/>
                <a:ea typeface="+mn-ea"/>
                <a:cs typeface="+mn-cs"/>
              </a:rPr>
            </a:b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 with confidence on the trusted cloud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backed by unmatched support, compliance and SLAs.</a:t>
            </a:r>
            <a:endParaRPr kumimoji="0" lang="en-US" sz="1600" b="1"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FBC324-6955-4783-A543-9EC885F09964}"/>
              </a:ext>
            </a:extLst>
          </p:cNvPr>
          <p:cNvSpPr/>
          <p:nvPr/>
        </p:nvSpPr>
        <p:spPr>
          <a:xfrm>
            <a:off x="8709637" y="2065472"/>
            <a:ext cx="3134250" cy="1400383"/>
          </a:xfrm>
          <a:prstGeom prst="rect">
            <a:avLst/>
          </a:prstGeom>
        </p:spPr>
        <p:txBody>
          <a:bodyPr wrap="square" lIns="91440" tIns="45720" rIns="91440" bIns="45720">
            <a:spAutoFit/>
          </a:bodyPr>
          <a:lstStyle/>
          <a:p>
            <a:pPr marL="0" marR="0" lvl="0" indent="0" algn="l" defTabSz="932384"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Operate at massive scale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without limits globally.</a:t>
            </a:r>
            <a:br>
              <a:rPr kumimoji="0" lang="en-US" sz="1600" b="0" i="0" u="none" strike="noStrike" kern="1200" cap="none" spc="0" normalizeH="0" baseline="0" noProof="0" dirty="0">
                <a:ln>
                  <a:noFill/>
                </a:ln>
                <a:solidFill>
                  <a:srgbClr val="505050"/>
                </a:solidFill>
                <a:effectLst/>
                <a:uLnTx/>
                <a:uFillTx/>
                <a:latin typeface="Segoe UI Semilight"/>
                <a:ea typeface="+mn-ea"/>
                <a:cs typeface="+mn-cs"/>
              </a:rPr>
            </a:br>
            <a:endParaRPr kumimoji="0" lang="en-US" sz="16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l" defTabSz="932384"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data processing</a:t>
            </a:r>
            <a:r>
              <a:rPr kumimoji="0" lang="en-US" sz="16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with the fastest Spark engine.</a:t>
            </a:r>
          </a:p>
        </p:txBody>
      </p:sp>
      <p:sp>
        <p:nvSpPr>
          <p:cNvPr id="11" name="TextBox 10">
            <a:extLst>
              <a:ext uri="{FF2B5EF4-FFF2-40B4-BE49-F238E27FC236}">
                <a16:creationId xmlns:a16="http://schemas.microsoft.com/office/drawing/2014/main" id="{76EDB4B5-36AE-401B-BF41-96505F079925}"/>
              </a:ext>
            </a:extLst>
          </p:cNvPr>
          <p:cNvSpPr txBox="1"/>
          <p:nvPr/>
        </p:nvSpPr>
        <p:spPr>
          <a:xfrm>
            <a:off x="361819" y="1457990"/>
            <a:ext cx="2903359"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ENHANCE PRODUCTIVITY</a:t>
            </a:r>
          </a:p>
        </p:txBody>
      </p:sp>
      <p:sp>
        <p:nvSpPr>
          <p:cNvPr id="12" name="TextBox 11">
            <a:extLst>
              <a:ext uri="{FF2B5EF4-FFF2-40B4-BE49-F238E27FC236}">
                <a16:creationId xmlns:a16="http://schemas.microsoft.com/office/drawing/2014/main" id="{EA9457D9-9833-4A88-96E2-5588DB700C1D}"/>
              </a:ext>
            </a:extLst>
          </p:cNvPr>
          <p:cNvSpPr txBox="1"/>
          <p:nvPr/>
        </p:nvSpPr>
        <p:spPr>
          <a:xfrm>
            <a:off x="3856710" y="1457990"/>
            <a:ext cx="4608762"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BUILD ON THE MOST COMPLIANT CLOUD</a:t>
            </a:r>
          </a:p>
        </p:txBody>
      </p:sp>
      <p:sp>
        <p:nvSpPr>
          <p:cNvPr id="13" name="TextBox 12">
            <a:extLst>
              <a:ext uri="{FF2B5EF4-FFF2-40B4-BE49-F238E27FC236}">
                <a16:creationId xmlns:a16="http://schemas.microsoft.com/office/drawing/2014/main" id="{04A04FDA-27E0-4280-A382-6464DC85D00F}"/>
              </a:ext>
            </a:extLst>
          </p:cNvPr>
          <p:cNvSpPr txBox="1"/>
          <p:nvPr/>
        </p:nvSpPr>
        <p:spPr>
          <a:xfrm>
            <a:off x="8709637" y="1457990"/>
            <a:ext cx="2730235"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SCALE WITHOUT LIMITS</a:t>
            </a:r>
          </a:p>
        </p:txBody>
      </p:sp>
      <p:cxnSp>
        <p:nvCxnSpPr>
          <p:cNvPr id="26" name="Straight Connector 25">
            <a:extLst>
              <a:ext uri="{FF2B5EF4-FFF2-40B4-BE49-F238E27FC236}">
                <a16:creationId xmlns:a16="http://schemas.microsoft.com/office/drawing/2014/main" id="{AD04BE6E-6931-43F2-ADF0-72DECA018B9F}"/>
              </a:ext>
            </a:extLst>
          </p:cNvPr>
          <p:cNvCxnSpPr>
            <a:cxnSpLocks/>
          </p:cNvCxnSpPr>
          <p:nvPr/>
        </p:nvCxnSpPr>
        <p:spPr>
          <a:xfrm>
            <a:off x="3810163"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9C3D72-3009-46A5-AACA-42F4899E48E0}"/>
              </a:ext>
            </a:extLst>
          </p:cNvPr>
          <p:cNvCxnSpPr>
            <a:cxnSpLocks/>
          </p:cNvCxnSpPr>
          <p:nvPr/>
        </p:nvCxnSpPr>
        <p:spPr>
          <a:xfrm>
            <a:off x="8441384"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353410-D9C3-4D27-B809-3DF7D29A9410}"/>
              </a:ext>
            </a:extLst>
          </p:cNvPr>
          <p:cNvSpPr>
            <a:spLocks noGrp="1"/>
          </p:cNvSpPr>
          <p:nvPr>
            <p:ph type="title"/>
          </p:nvPr>
        </p:nvSpPr>
        <p:spPr/>
        <p:txBody>
          <a:bodyPr/>
          <a:lstStyle/>
          <a:p>
            <a:pPr lvl="0"/>
            <a:r>
              <a:rPr lang="en-US" dirty="0"/>
              <a:t>Differentiated experience on Azure</a:t>
            </a:r>
          </a:p>
        </p:txBody>
      </p:sp>
    </p:spTree>
    <p:extLst>
      <p:ext uri="{BB962C8B-B14F-4D97-AF65-F5344CB8AC3E}">
        <p14:creationId xmlns:p14="http://schemas.microsoft.com/office/powerpoint/2010/main" val="235221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 on secure &amp; trusted cloud</a:t>
            </a: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Scale without limits</a:t>
            </a: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4961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4A62A4-1B44-4D11-BE69-E5B0D7BF14BA}"/>
              </a:ext>
            </a:extLst>
          </p:cNvPr>
          <p:cNvSpPr>
            <a:spLocks noGrp="1"/>
          </p:cNvSpPr>
          <p:nvPr>
            <p:ph type="body" sz="quarter" idx="10"/>
          </p:nvPr>
        </p:nvSpPr>
        <p:spPr>
          <a:xfrm>
            <a:off x="269240" y="1324160"/>
            <a:ext cx="5826760" cy="5293757"/>
          </a:xfrm>
        </p:spPr>
        <p:txBody>
          <a:bodyPr/>
          <a:lstStyle/>
          <a:p>
            <a:r>
              <a:rPr lang="en-US" dirty="0"/>
              <a:t>GET STARTED IN SECONDS</a:t>
            </a:r>
          </a:p>
          <a:p>
            <a:pPr lvl="1"/>
            <a:r>
              <a:rPr lang="en-US" dirty="0"/>
              <a:t>Single click to launch your new Spark environment</a:t>
            </a:r>
          </a:p>
          <a:p>
            <a:r>
              <a:rPr lang="en-US" dirty="0"/>
              <a:t>INTERACTIVE EXPLORATION</a:t>
            </a:r>
          </a:p>
          <a:p>
            <a:pPr lvl="1"/>
            <a:r>
              <a:rPr lang="en-US" dirty="0"/>
              <a:t>Explore data using interactive notebooks with support for multiple programming languages including R, Python, Scala, and SQL</a:t>
            </a:r>
          </a:p>
          <a:p>
            <a:r>
              <a:rPr lang="en-US" dirty="0"/>
              <a:t>COLLABORATION</a:t>
            </a:r>
          </a:p>
          <a:p>
            <a:pPr lvl="1"/>
            <a:r>
              <a:rPr lang="en-US" dirty="0"/>
              <a:t>Work on the same notebook in real-time while tracking changes with detailed revision history, GitHub, or Bitbucket</a:t>
            </a:r>
          </a:p>
          <a:p>
            <a:r>
              <a:rPr lang="en-US" dirty="0"/>
              <a:t>VISUALIZATIONS</a:t>
            </a:r>
          </a:p>
          <a:p>
            <a:pPr lvl="1"/>
            <a:r>
              <a:rPr lang="en-US" dirty="0"/>
              <a:t>Visualize insights through a wide assortment of point-and-click visualizations. Or use powerful scriptable options like </a:t>
            </a:r>
            <a:r>
              <a:rPr lang="en-US" dirty="0" err="1"/>
              <a:t>matplotlib</a:t>
            </a:r>
            <a:r>
              <a:rPr lang="en-US" dirty="0"/>
              <a:t>, </a:t>
            </a:r>
            <a:r>
              <a:rPr lang="en-US" dirty="0" err="1"/>
              <a:t>ggplot</a:t>
            </a:r>
            <a:r>
              <a:rPr lang="en-US" dirty="0"/>
              <a:t>, and D3</a:t>
            </a:r>
          </a:p>
          <a:p>
            <a:r>
              <a:rPr lang="en-US" dirty="0"/>
              <a:t>DASHBOARDS</a:t>
            </a:r>
          </a:p>
          <a:p>
            <a:pPr lvl="1"/>
            <a:r>
              <a:rPr lang="en-US" dirty="0"/>
              <a:t>Rich integration with </a:t>
            </a:r>
            <a:r>
              <a:rPr lang="en-US" dirty="0" err="1"/>
              <a:t>PowerBI</a:t>
            </a:r>
            <a:r>
              <a:rPr lang="en-US" dirty="0"/>
              <a:t> to discover and share your insights in powerful new ways</a:t>
            </a:r>
          </a:p>
        </p:txBody>
      </p:sp>
      <p:sp>
        <p:nvSpPr>
          <p:cNvPr id="4" name="Title 3">
            <a:extLst>
              <a:ext uri="{FF2B5EF4-FFF2-40B4-BE49-F238E27FC236}">
                <a16:creationId xmlns:a16="http://schemas.microsoft.com/office/drawing/2014/main" id="{4B97AFAF-F0E5-4FCC-8356-52EB25569991}"/>
              </a:ext>
            </a:extLst>
          </p:cNvPr>
          <p:cNvSpPr>
            <a:spLocks noGrp="1"/>
          </p:cNvSpPr>
          <p:nvPr>
            <p:ph type="title"/>
          </p:nvPr>
        </p:nvSpPr>
        <p:spPr/>
        <p:txBody>
          <a:bodyPr/>
          <a:lstStyle/>
          <a:p>
            <a:r>
              <a:rPr lang="en-US"/>
              <a:t>Collaborative Workspace</a:t>
            </a:r>
            <a:endParaRPr lang="en-US" dirty="0"/>
          </a:p>
        </p:txBody>
      </p:sp>
      <p:grpSp>
        <p:nvGrpSpPr>
          <p:cNvPr id="2" name="Group 1">
            <a:extLst>
              <a:ext uri="{FF2B5EF4-FFF2-40B4-BE49-F238E27FC236}">
                <a16:creationId xmlns:a16="http://schemas.microsoft.com/office/drawing/2014/main" id="{EDCDD517-B017-45E4-A5C8-6FCF81DA0681}"/>
              </a:ext>
            </a:extLst>
          </p:cNvPr>
          <p:cNvGrpSpPr/>
          <p:nvPr/>
        </p:nvGrpSpPr>
        <p:grpSpPr>
          <a:xfrm>
            <a:off x="6284901" y="1833155"/>
            <a:ext cx="5596725" cy="3975462"/>
            <a:chOff x="2740512" y="1257570"/>
            <a:chExt cx="6559026" cy="4659003"/>
          </a:xfrm>
        </p:grpSpPr>
        <p:sp>
          <p:nvSpPr>
            <p:cNvPr id="176" name="Freeform 4">
              <a:extLst>
                <a:ext uri="{FF2B5EF4-FFF2-40B4-BE49-F238E27FC236}">
                  <a16:creationId xmlns:a16="http://schemas.microsoft.com/office/drawing/2014/main" id="{DAFA99DD-81E0-4DBE-8B6D-EE9E2FDBA3FC}"/>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4">
              <a:extLst>
                <a:ext uri="{FF2B5EF4-FFF2-40B4-BE49-F238E27FC236}">
                  <a16:creationId xmlns:a16="http://schemas.microsoft.com/office/drawing/2014/main" id="{226F0FFD-681B-428E-9576-7415D78143E8}"/>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78" name="Group 177">
              <a:extLst>
                <a:ext uri="{FF2B5EF4-FFF2-40B4-BE49-F238E27FC236}">
                  <a16:creationId xmlns:a16="http://schemas.microsoft.com/office/drawing/2014/main" id="{4082ABB0-790A-4BD6-B0CD-D45E5A3D1DEA}"/>
                </a:ext>
              </a:extLst>
            </p:cNvPr>
            <p:cNvGrpSpPr/>
            <p:nvPr/>
          </p:nvGrpSpPr>
          <p:grpSpPr>
            <a:xfrm>
              <a:off x="3571135" y="4969331"/>
              <a:ext cx="411025" cy="476588"/>
              <a:chOff x="1271588" y="5613400"/>
              <a:chExt cx="517525" cy="600076"/>
            </a:xfrm>
            <a:solidFill>
              <a:schemeClr val="tx2"/>
            </a:solidFill>
          </p:grpSpPr>
          <p:sp>
            <p:nvSpPr>
              <p:cNvPr id="179" name="Freeform 83">
                <a:extLst>
                  <a:ext uri="{FF2B5EF4-FFF2-40B4-BE49-F238E27FC236}">
                    <a16:creationId xmlns:a16="http://schemas.microsoft.com/office/drawing/2014/main" id="{27149DE0-B3D9-4646-9FA0-D4C6D15087AB}"/>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84">
                <a:extLst>
                  <a:ext uri="{FF2B5EF4-FFF2-40B4-BE49-F238E27FC236}">
                    <a16:creationId xmlns:a16="http://schemas.microsoft.com/office/drawing/2014/main" id="{38FF1518-A33D-40A9-B1EA-F494B1D7B09A}"/>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85">
                <a:extLst>
                  <a:ext uri="{FF2B5EF4-FFF2-40B4-BE49-F238E27FC236}">
                    <a16:creationId xmlns:a16="http://schemas.microsoft.com/office/drawing/2014/main" id="{BDF9DD34-DD7B-43C5-87F4-006244E593C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2" name="Freeform 86">
              <a:extLst>
                <a:ext uri="{FF2B5EF4-FFF2-40B4-BE49-F238E27FC236}">
                  <a16:creationId xmlns:a16="http://schemas.microsoft.com/office/drawing/2014/main" id="{C20545E7-9DAA-43AA-9C37-1957BB064B1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Rectangle 182">
              <a:extLst>
                <a:ext uri="{FF2B5EF4-FFF2-40B4-BE49-F238E27FC236}">
                  <a16:creationId xmlns:a16="http://schemas.microsoft.com/office/drawing/2014/main" id="{AA5BDB0D-648D-4636-9B20-9A71F0E6A72F}"/>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184" name="Rectangle 183">
              <a:extLst>
                <a:ext uri="{FF2B5EF4-FFF2-40B4-BE49-F238E27FC236}">
                  <a16:creationId xmlns:a16="http://schemas.microsoft.com/office/drawing/2014/main" id="{E5D08CEE-3B6E-4D63-B3A4-338C6A640C60}"/>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85" name="Rectangle 184">
              <a:extLst>
                <a:ext uri="{FF2B5EF4-FFF2-40B4-BE49-F238E27FC236}">
                  <a16:creationId xmlns:a16="http://schemas.microsoft.com/office/drawing/2014/main" id="{8D5263F4-1FEF-460C-8006-A632696CC076}"/>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86" name="Freeform 2">
              <a:extLst>
                <a:ext uri="{FF2B5EF4-FFF2-40B4-BE49-F238E27FC236}">
                  <a16:creationId xmlns:a16="http://schemas.microsoft.com/office/drawing/2014/main" id="{DA783F00-0EC4-4C04-83F4-73823A87EA6B}"/>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7" name="Rectangle 186">
              <a:extLst>
                <a:ext uri="{FF2B5EF4-FFF2-40B4-BE49-F238E27FC236}">
                  <a16:creationId xmlns:a16="http://schemas.microsoft.com/office/drawing/2014/main" id="{5A2DA431-657E-4F8D-90D4-B6451232E400}"/>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88" name="Rectangle 187">
              <a:extLst>
                <a:ext uri="{FF2B5EF4-FFF2-40B4-BE49-F238E27FC236}">
                  <a16:creationId xmlns:a16="http://schemas.microsoft.com/office/drawing/2014/main" id="{E25D260C-3693-4A82-9795-8385DE018850}"/>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189" name="Freeform 2">
              <a:extLst>
                <a:ext uri="{FF2B5EF4-FFF2-40B4-BE49-F238E27FC236}">
                  <a16:creationId xmlns:a16="http://schemas.microsoft.com/office/drawing/2014/main" id="{1BCC7C12-1DD1-4529-92FC-BDBF39A7887C}"/>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190" name="Picture 189">
              <a:extLst>
                <a:ext uri="{FF2B5EF4-FFF2-40B4-BE49-F238E27FC236}">
                  <a16:creationId xmlns:a16="http://schemas.microsoft.com/office/drawing/2014/main" id="{33EDC0A4-FDF1-4FE6-95B2-1837F1FA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191" name="TextBox 190">
              <a:extLst>
                <a:ext uri="{FF2B5EF4-FFF2-40B4-BE49-F238E27FC236}">
                  <a16:creationId xmlns:a16="http://schemas.microsoft.com/office/drawing/2014/main" id="{378E67BD-1D3A-41E9-A2C9-B4F3872F8EC7}"/>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92" name="Rectangle 191">
              <a:extLst>
                <a:ext uri="{FF2B5EF4-FFF2-40B4-BE49-F238E27FC236}">
                  <a16:creationId xmlns:a16="http://schemas.microsoft.com/office/drawing/2014/main" id="{AF1169AF-F571-4658-8361-42C30797D306}"/>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93" name="Rectangle 192">
              <a:extLst>
                <a:ext uri="{FF2B5EF4-FFF2-40B4-BE49-F238E27FC236}">
                  <a16:creationId xmlns:a16="http://schemas.microsoft.com/office/drawing/2014/main" id="{09A58CB6-DBB2-4A7D-AC14-3A97F87189BB}"/>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94" name="Rectangle 193">
              <a:extLst>
                <a:ext uri="{FF2B5EF4-FFF2-40B4-BE49-F238E27FC236}">
                  <a16:creationId xmlns:a16="http://schemas.microsoft.com/office/drawing/2014/main" id="{CFBC2768-0411-40FD-9505-DC5BC48DAE96}"/>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95" name="Rectangle 194">
              <a:extLst>
                <a:ext uri="{FF2B5EF4-FFF2-40B4-BE49-F238E27FC236}">
                  <a16:creationId xmlns:a16="http://schemas.microsoft.com/office/drawing/2014/main" id="{F60912E3-CE31-49BF-9B45-77B5830A4691}"/>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6" name="Group 195">
              <a:extLst>
                <a:ext uri="{FF2B5EF4-FFF2-40B4-BE49-F238E27FC236}">
                  <a16:creationId xmlns:a16="http://schemas.microsoft.com/office/drawing/2014/main" id="{37855F1B-28CF-4E29-AE1F-710EDAD3ED70}"/>
                </a:ext>
              </a:extLst>
            </p:cNvPr>
            <p:cNvGrpSpPr/>
            <p:nvPr/>
          </p:nvGrpSpPr>
          <p:grpSpPr>
            <a:xfrm>
              <a:off x="3575726" y="2228197"/>
              <a:ext cx="509188" cy="399948"/>
              <a:chOff x="8339328" y="268334"/>
              <a:chExt cx="780544" cy="613088"/>
            </a:xfrm>
          </p:grpSpPr>
          <p:sp>
            <p:nvSpPr>
              <p:cNvPr id="197" name="Freeform 17">
                <a:extLst>
                  <a:ext uri="{FF2B5EF4-FFF2-40B4-BE49-F238E27FC236}">
                    <a16:creationId xmlns:a16="http://schemas.microsoft.com/office/drawing/2014/main" id="{5D7F2C4E-15F5-49EB-987D-297B9D520E3B}"/>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8" name="Freeform 5">
                <a:extLst>
                  <a:ext uri="{FF2B5EF4-FFF2-40B4-BE49-F238E27FC236}">
                    <a16:creationId xmlns:a16="http://schemas.microsoft.com/office/drawing/2014/main" id="{E3A9F4A0-549C-4E87-B064-F5181B4FF8E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9" name="Group 198">
              <a:extLst>
                <a:ext uri="{FF2B5EF4-FFF2-40B4-BE49-F238E27FC236}">
                  <a16:creationId xmlns:a16="http://schemas.microsoft.com/office/drawing/2014/main" id="{B01546F9-7ECD-4B67-93FA-BD52728415DB}"/>
                </a:ext>
              </a:extLst>
            </p:cNvPr>
            <p:cNvGrpSpPr/>
            <p:nvPr/>
          </p:nvGrpSpPr>
          <p:grpSpPr>
            <a:xfrm>
              <a:off x="5707879" y="2284173"/>
              <a:ext cx="502920" cy="361358"/>
              <a:chOff x="10268712" y="1254226"/>
              <a:chExt cx="804672" cy="578172"/>
            </a:xfrm>
          </p:grpSpPr>
          <p:grpSp>
            <p:nvGrpSpPr>
              <p:cNvPr id="200" name="Group 11">
                <a:extLst>
                  <a:ext uri="{FF2B5EF4-FFF2-40B4-BE49-F238E27FC236}">
                    <a16:creationId xmlns:a16="http://schemas.microsoft.com/office/drawing/2014/main" id="{5D67758E-90BD-4DF1-8413-98240099A8C4}"/>
                  </a:ext>
                </a:extLst>
              </p:cNvPr>
              <p:cNvGrpSpPr>
                <a:grpSpLocks noChangeAspect="1"/>
              </p:cNvGrpSpPr>
              <p:nvPr/>
            </p:nvGrpSpPr>
            <p:grpSpPr bwMode="auto">
              <a:xfrm>
                <a:off x="10607090" y="1257647"/>
                <a:ext cx="466294" cy="507929"/>
                <a:chOff x="3861" y="4291602"/>
                <a:chExt cx="112" cy="244433"/>
              </a:xfrm>
            </p:grpSpPr>
            <p:sp>
              <p:nvSpPr>
                <p:cNvPr id="202" name="Freeform 12">
                  <a:extLst>
                    <a:ext uri="{FF2B5EF4-FFF2-40B4-BE49-F238E27FC236}">
                      <a16:creationId xmlns:a16="http://schemas.microsoft.com/office/drawing/2014/main" id="{EEC92991-61C6-46E8-884D-91F4F816E135}"/>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Line 13">
                  <a:extLst>
                    <a:ext uri="{FF2B5EF4-FFF2-40B4-BE49-F238E27FC236}">
                      <a16:creationId xmlns:a16="http://schemas.microsoft.com/office/drawing/2014/main" id="{E338F420-54C9-40EA-8EF3-788204914D69}"/>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Line 14">
                  <a:extLst>
                    <a:ext uri="{FF2B5EF4-FFF2-40B4-BE49-F238E27FC236}">
                      <a16:creationId xmlns:a16="http://schemas.microsoft.com/office/drawing/2014/main" id="{F4AE33BF-6FA2-4E30-A389-7B4C40A81200}"/>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Line 15">
                  <a:extLst>
                    <a:ext uri="{FF2B5EF4-FFF2-40B4-BE49-F238E27FC236}">
                      <a16:creationId xmlns:a16="http://schemas.microsoft.com/office/drawing/2014/main" id="{CF8BC180-6E5A-4154-8C5C-12C81F983AB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Line 16">
                  <a:extLst>
                    <a:ext uri="{FF2B5EF4-FFF2-40B4-BE49-F238E27FC236}">
                      <a16:creationId xmlns:a16="http://schemas.microsoft.com/office/drawing/2014/main" id="{5063DF42-5E85-4FE2-BDC8-5EC56CC5111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Line 17">
                  <a:extLst>
                    <a:ext uri="{FF2B5EF4-FFF2-40B4-BE49-F238E27FC236}">
                      <a16:creationId xmlns:a16="http://schemas.microsoft.com/office/drawing/2014/main" id="{754DFB1B-EEFD-4FEB-A036-62E5CBFDC37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01" name="Freeform 5">
                <a:extLst>
                  <a:ext uri="{FF2B5EF4-FFF2-40B4-BE49-F238E27FC236}">
                    <a16:creationId xmlns:a16="http://schemas.microsoft.com/office/drawing/2014/main" id="{89A9AD52-02AB-4A0B-9ECF-11503B4FCBCC}"/>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8" name="Group 207">
              <a:extLst>
                <a:ext uri="{FF2B5EF4-FFF2-40B4-BE49-F238E27FC236}">
                  <a16:creationId xmlns:a16="http://schemas.microsoft.com/office/drawing/2014/main" id="{C00BE00E-7BDC-4434-99D7-2186DD496128}"/>
                </a:ext>
              </a:extLst>
            </p:cNvPr>
            <p:cNvGrpSpPr/>
            <p:nvPr/>
          </p:nvGrpSpPr>
          <p:grpSpPr>
            <a:xfrm>
              <a:off x="7978217" y="2234285"/>
              <a:ext cx="554668" cy="377171"/>
              <a:chOff x="9151662" y="1184065"/>
              <a:chExt cx="554668" cy="377171"/>
            </a:xfrm>
          </p:grpSpPr>
          <p:grpSp>
            <p:nvGrpSpPr>
              <p:cNvPr id="209" name="Group 4">
                <a:extLst>
                  <a:ext uri="{FF2B5EF4-FFF2-40B4-BE49-F238E27FC236}">
                    <a16:creationId xmlns:a16="http://schemas.microsoft.com/office/drawing/2014/main" id="{6766E3D3-7052-4F58-8E51-284964E5A98C}"/>
                  </a:ext>
                </a:extLst>
              </p:cNvPr>
              <p:cNvGrpSpPr>
                <a:grpSpLocks noChangeAspect="1"/>
              </p:cNvGrpSpPr>
              <p:nvPr/>
            </p:nvGrpSpPr>
            <p:grpSpPr bwMode="auto">
              <a:xfrm>
                <a:off x="9396633" y="1190427"/>
                <a:ext cx="309697" cy="302323"/>
                <a:chOff x="1759" y="236"/>
                <a:chExt cx="252" cy="246"/>
              </a:xfrm>
              <a:noFill/>
            </p:grpSpPr>
            <p:sp>
              <p:nvSpPr>
                <p:cNvPr id="211" name="Freeform 5">
                  <a:extLst>
                    <a:ext uri="{FF2B5EF4-FFF2-40B4-BE49-F238E27FC236}">
                      <a16:creationId xmlns:a16="http://schemas.microsoft.com/office/drawing/2014/main" id="{899222C0-E2C6-4A76-AC21-5150E0D80FFD}"/>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Rectangle 6">
                  <a:extLst>
                    <a:ext uri="{FF2B5EF4-FFF2-40B4-BE49-F238E27FC236}">
                      <a16:creationId xmlns:a16="http://schemas.microsoft.com/office/drawing/2014/main" id="{862D384E-F2AF-4F4E-8E91-C655DBFA5F0F}"/>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Rectangle 7">
                  <a:extLst>
                    <a:ext uri="{FF2B5EF4-FFF2-40B4-BE49-F238E27FC236}">
                      <a16:creationId xmlns:a16="http://schemas.microsoft.com/office/drawing/2014/main" id="{FDF80042-4D90-430F-888A-D3AEBABA5CF0}"/>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Rectangle 8">
                  <a:extLst>
                    <a:ext uri="{FF2B5EF4-FFF2-40B4-BE49-F238E27FC236}">
                      <a16:creationId xmlns:a16="http://schemas.microsoft.com/office/drawing/2014/main" id="{4E736DAC-02E5-4B9E-961E-6BF172306D77}"/>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10" name="Freeform 5">
                <a:extLst>
                  <a:ext uri="{FF2B5EF4-FFF2-40B4-BE49-F238E27FC236}">
                    <a16:creationId xmlns:a16="http://schemas.microsoft.com/office/drawing/2014/main" id="{709751A9-967B-47EB-8209-2F2BE348DEAC}"/>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215" name="Straight Arrow Connector 214">
              <a:extLst>
                <a:ext uri="{FF2B5EF4-FFF2-40B4-BE49-F238E27FC236}">
                  <a16:creationId xmlns:a16="http://schemas.microsoft.com/office/drawing/2014/main" id="{C99F8C98-8210-45C7-B567-2707F7D73DD6}"/>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3AFEC10-5CFD-404C-9EE9-D2B7A1D50E41}"/>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C8408823-DA75-4623-8A72-3F7A637B30E1}"/>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18" name="Rectangle 217">
              <a:extLst>
                <a:ext uri="{FF2B5EF4-FFF2-40B4-BE49-F238E27FC236}">
                  <a16:creationId xmlns:a16="http://schemas.microsoft.com/office/drawing/2014/main" id="{865A7982-2AC9-4CA4-A2A2-F8AA11209685}"/>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19" name="Rectangle 218">
              <a:extLst>
                <a:ext uri="{FF2B5EF4-FFF2-40B4-BE49-F238E27FC236}">
                  <a16:creationId xmlns:a16="http://schemas.microsoft.com/office/drawing/2014/main" id="{6D43489B-4BD9-4BEE-AD49-3B42A3E3599A}"/>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20" name="Rectangle 219">
              <a:extLst>
                <a:ext uri="{FF2B5EF4-FFF2-40B4-BE49-F238E27FC236}">
                  <a16:creationId xmlns:a16="http://schemas.microsoft.com/office/drawing/2014/main" id="{15120A5D-C491-4221-97A3-78981C2F5A03}"/>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221" name="Oval 220">
              <a:extLst>
                <a:ext uri="{FF2B5EF4-FFF2-40B4-BE49-F238E27FC236}">
                  <a16:creationId xmlns:a16="http://schemas.microsoft.com/office/drawing/2014/main" id="{5E76F8EA-7DBD-4467-AF03-F799AC8E7C9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A1D8340F-C7E7-47FA-BAA0-24680DCDEA36}"/>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E0E95D36-675D-4ABC-9A3D-15161176C6C6}"/>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24" name="Straight Arrow Connector 223">
              <a:extLst>
                <a:ext uri="{FF2B5EF4-FFF2-40B4-BE49-F238E27FC236}">
                  <a16:creationId xmlns:a16="http://schemas.microsoft.com/office/drawing/2014/main" id="{B7671C86-077D-4A7A-9387-8DBE5519C193}"/>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ED3E19C3-0791-4410-A5F6-56243B998D6F}"/>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518CCE68-759F-4A10-B5D3-BABCB2A63789}"/>
                </a:ext>
              </a:extLst>
            </p:cNvPr>
            <p:cNvGrpSpPr/>
            <p:nvPr/>
          </p:nvGrpSpPr>
          <p:grpSpPr>
            <a:xfrm>
              <a:off x="5731391" y="3637098"/>
              <a:ext cx="400544" cy="400542"/>
              <a:chOff x="2335756" y="3558618"/>
              <a:chExt cx="318744" cy="318742"/>
            </a:xfrm>
          </p:grpSpPr>
          <p:sp>
            <p:nvSpPr>
              <p:cNvPr id="227" name="Freeform 22">
                <a:extLst>
                  <a:ext uri="{FF2B5EF4-FFF2-40B4-BE49-F238E27FC236}">
                    <a16:creationId xmlns:a16="http://schemas.microsoft.com/office/drawing/2014/main" id="{4CADF586-21AC-4DE4-B567-E9FEBCD5DFE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C8FA21BB-20FE-4FA4-8A01-094143BC641B}"/>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9" name="Group 228">
              <a:extLst>
                <a:ext uri="{FF2B5EF4-FFF2-40B4-BE49-F238E27FC236}">
                  <a16:creationId xmlns:a16="http://schemas.microsoft.com/office/drawing/2014/main" id="{C99747D9-F8CB-450F-9BA8-0F7231174048}"/>
                </a:ext>
              </a:extLst>
            </p:cNvPr>
            <p:cNvGrpSpPr/>
            <p:nvPr/>
          </p:nvGrpSpPr>
          <p:grpSpPr>
            <a:xfrm>
              <a:off x="7892893" y="3639538"/>
              <a:ext cx="435200" cy="395663"/>
              <a:chOff x="4530976" y="2990126"/>
              <a:chExt cx="231285" cy="210274"/>
            </a:xfrm>
          </p:grpSpPr>
          <p:sp>
            <p:nvSpPr>
              <p:cNvPr id="230" name="Freeform 5">
                <a:extLst>
                  <a:ext uri="{FF2B5EF4-FFF2-40B4-BE49-F238E27FC236}">
                    <a16:creationId xmlns:a16="http://schemas.microsoft.com/office/drawing/2014/main" id="{7C700962-AC2E-44D9-958C-F14D32900402}"/>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1" name="Group 230">
                <a:extLst>
                  <a:ext uri="{FF2B5EF4-FFF2-40B4-BE49-F238E27FC236}">
                    <a16:creationId xmlns:a16="http://schemas.microsoft.com/office/drawing/2014/main" id="{86F62D0C-BCDA-44ED-986A-59839796156F}"/>
                  </a:ext>
                </a:extLst>
              </p:cNvPr>
              <p:cNvGrpSpPr/>
              <p:nvPr/>
            </p:nvGrpSpPr>
            <p:grpSpPr>
              <a:xfrm>
                <a:off x="4646619" y="3052306"/>
                <a:ext cx="0" cy="122254"/>
                <a:chOff x="4791447" y="2616042"/>
                <a:chExt cx="0" cy="1427764"/>
              </a:xfrm>
            </p:grpSpPr>
            <p:cxnSp>
              <p:nvCxnSpPr>
                <p:cNvPr id="232" name="Straight Connector 231">
                  <a:extLst>
                    <a:ext uri="{FF2B5EF4-FFF2-40B4-BE49-F238E27FC236}">
                      <a16:creationId xmlns:a16="http://schemas.microsoft.com/office/drawing/2014/main" id="{39AA846C-0ACD-4C08-8094-FB63CFA6B4F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D5710B-9ACB-451F-A306-088E05714F5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D2643D7D-02CF-492F-9D49-59DD5996B9F5}"/>
                </a:ext>
              </a:extLst>
            </p:cNvPr>
            <p:cNvGrpSpPr/>
            <p:nvPr/>
          </p:nvGrpSpPr>
          <p:grpSpPr>
            <a:xfrm>
              <a:off x="8146596" y="4932273"/>
              <a:ext cx="612740" cy="486364"/>
              <a:chOff x="4223626" y="2353385"/>
              <a:chExt cx="1173971" cy="931848"/>
            </a:xfrm>
          </p:grpSpPr>
          <p:grpSp>
            <p:nvGrpSpPr>
              <p:cNvPr id="235" name="Group 234">
                <a:extLst>
                  <a:ext uri="{FF2B5EF4-FFF2-40B4-BE49-F238E27FC236}">
                    <a16:creationId xmlns:a16="http://schemas.microsoft.com/office/drawing/2014/main" id="{B3407864-66AE-4A4C-B377-77A1F377DC0A}"/>
                  </a:ext>
                </a:extLst>
              </p:cNvPr>
              <p:cNvGrpSpPr/>
              <p:nvPr/>
            </p:nvGrpSpPr>
            <p:grpSpPr>
              <a:xfrm>
                <a:off x="4273550" y="2402418"/>
                <a:ext cx="1079500" cy="840315"/>
                <a:chOff x="4273550" y="2402418"/>
                <a:chExt cx="1079500" cy="840315"/>
              </a:xfrm>
            </p:grpSpPr>
            <p:cxnSp>
              <p:nvCxnSpPr>
                <p:cNvPr id="244" name="Straight Connector 243">
                  <a:extLst>
                    <a:ext uri="{FF2B5EF4-FFF2-40B4-BE49-F238E27FC236}">
                      <a16:creationId xmlns:a16="http://schemas.microsoft.com/office/drawing/2014/main" id="{15FC15D6-A614-4C2E-B397-A30FBCCA2876}"/>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5" name="Straight Connector 244">
                  <a:extLst>
                    <a:ext uri="{FF2B5EF4-FFF2-40B4-BE49-F238E27FC236}">
                      <a16:creationId xmlns:a16="http://schemas.microsoft.com/office/drawing/2014/main" id="{3F1E3BE3-4FE0-49FD-B242-354F1DCA7EE4}"/>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6" name="Straight Connector 245">
                  <a:extLst>
                    <a:ext uri="{FF2B5EF4-FFF2-40B4-BE49-F238E27FC236}">
                      <a16:creationId xmlns:a16="http://schemas.microsoft.com/office/drawing/2014/main" id="{40BB08BA-155A-4475-908E-76A3F1209EEE}"/>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5A991D1B-EAA3-4C37-8318-22C601CA315A}"/>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E660C4BA-FF0B-465A-A8EF-C6892516BC1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8BBE681C-5731-44AB-BCE2-DB13BD0256C6}"/>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FF73B3C1-6373-494C-BBEB-AAD106C8A712}"/>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77474304-BCA6-4899-B476-7F9E6AA51F54}"/>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97A5F38B-E4E4-4CD4-A0C6-1D9482811088}"/>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BB39B551-7026-4664-98FB-BD48B4A08414}"/>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D3118455-0E19-443C-B1A3-0677300574FF}"/>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60226B46-518B-4974-8D56-F56084C7A1D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AD097503-8F30-4305-85A3-0C8FB3C0CE58}"/>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97B32D2A-CA72-4BE5-A0C4-5F3B4639653D}"/>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36" name="Oval 19">
                <a:extLst>
                  <a:ext uri="{FF2B5EF4-FFF2-40B4-BE49-F238E27FC236}">
                    <a16:creationId xmlns:a16="http://schemas.microsoft.com/office/drawing/2014/main" id="{8A2F2DC7-7E7C-41FE-816F-DC0694A57DD2}"/>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7" name="Oval 19">
                <a:extLst>
                  <a:ext uri="{FF2B5EF4-FFF2-40B4-BE49-F238E27FC236}">
                    <a16:creationId xmlns:a16="http://schemas.microsoft.com/office/drawing/2014/main" id="{F3251E49-4978-425A-A023-9D919AA1266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8" name="Oval 19">
                <a:extLst>
                  <a:ext uri="{FF2B5EF4-FFF2-40B4-BE49-F238E27FC236}">
                    <a16:creationId xmlns:a16="http://schemas.microsoft.com/office/drawing/2014/main" id="{610AF336-52F4-4B33-AC18-B47BD324FB19}"/>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9" name="Oval 19">
                <a:extLst>
                  <a:ext uri="{FF2B5EF4-FFF2-40B4-BE49-F238E27FC236}">
                    <a16:creationId xmlns:a16="http://schemas.microsoft.com/office/drawing/2014/main" id="{22AB0D04-5FD2-452F-989C-5FA54094C1AB}"/>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0" name="Oval 19">
                <a:extLst>
                  <a:ext uri="{FF2B5EF4-FFF2-40B4-BE49-F238E27FC236}">
                    <a16:creationId xmlns:a16="http://schemas.microsoft.com/office/drawing/2014/main" id="{878396D6-87A4-4D47-AA7B-0F2E59FF469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1" name="Oval 19">
                <a:extLst>
                  <a:ext uri="{FF2B5EF4-FFF2-40B4-BE49-F238E27FC236}">
                    <a16:creationId xmlns:a16="http://schemas.microsoft.com/office/drawing/2014/main" id="{374A3C7D-0050-4FCD-8BAA-D117AFEBF62D}"/>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2" name="Oval 19">
                <a:extLst>
                  <a:ext uri="{FF2B5EF4-FFF2-40B4-BE49-F238E27FC236}">
                    <a16:creationId xmlns:a16="http://schemas.microsoft.com/office/drawing/2014/main" id="{2D8D91F5-26CF-4E83-8626-9B45E834146E}"/>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3" name="Oval 19">
                <a:extLst>
                  <a:ext uri="{FF2B5EF4-FFF2-40B4-BE49-F238E27FC236}">
                    <a16:creationId xmlns:a16="http://schemas.microsoft.com/office/drawing/2014/main" id="{D3FBBFC3-1085-43AA-8B60-E373E6445A18}"/>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10771C53-7274-4CC1-B38D-AF93233B274D}"/>
              </a:ext>
            </a:extLst>
          </p:cNvPr>
          <p:cNvSpPr/>
          <p:nvPr/>
        </p:nvSpPr>
        <p:spPr bwMode="auto">
          <a:xfrm>
            <a:off x="6315803" y="3373175"/>
            <a:ext cx="5506083" cy="2383190"/>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892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347AB2-AD13-4B68-B3FA-864812299F72}"/>
              </a:ext>
            </a:extLst>
          </p:cNvPr>
          <p:cNvSpPr>
            <a:spLocks noGrp="1"/>
          </p:cNvSpPr>
          <p:nvPr>
            <p:ph type="body" sz="quarter" idx="10"/>
          </p:nvPr>
        </p:nvSpPr>
        <p:spPr>
          <a:xfrm>
            <a:off x="269240" y="1324160"/>
            <a:ext cx="5809343" cy="5047536"/>
          </a:xfrm>
        </p:spPr>
        <p:txBody>
          <a:bodyPr/>
          <a:lstStyle/>
          <a:p>
            <a:r>
              <a:rPr lang="en-US" dirty="0"/>
              <a:t>JOBS SCHEDULER</a:t>
            </a:r>
          </a:p>
          <a:p>
            <a:pPr lvl="1"/>
            <a:r>
              <a:rPr lang="en-US" dirty="0"/>
              <a:t>Execute jobs for production pipelines on a specific schedule</a:t>
            </a:r>
          </a:p>
          <a:p>
            <a:r>
              <a:rPr lang="en-US" dirty="0"/>
              <a:t>NOTEBOOK WORKFLOWS</a:t>
            </a:r>
          </a:p>
          <a:p>
            <a:pPr lvl="1"/>
            <a:r>
              <a:rPr lang="en-US" dirty="0"/>
              <a:t>Create multi-stage pipelines with the control structures of the source programming language</a:t>
            </a:r>
          </a:p>
          <a:p>
            <a:r>
              <a:rPr lang="en-US" dirty="0"/>
              <a:t>RUN NOTEBOOKS AS JOBS</a:t>
            </a:r>
          </a:p>
          <a:p>
            <a:pPr lvl="1"/>
            <a:r>
              <a:rPr lang="en-US" dirty="0"/>
              <a:t>Turn notebooks or JARs into resilient Spark jobs with a click or an API call</a:t>
            </a:r>
          </a:p>
          <a:p>
            <a:r>
              <a:rPr lang="en-US" dirty="0"/>
              <a:t>NOTIFICATIONS AND LOGS</a:t>
            </a:r>
          </a:p>
          <a:p>
            <a:pPr lvl="1"/>
            <a:r>
              <a:rPr lang="en-US" dirty="0"/>
              <a:t>Set up alerts and quickly access audit logs for easy monitoring and troubleshooting</a:t>
            </a:r>
          </a:p>
          <a:p>
            <a:r>
              <a:rPr lang="en-US" dirty="0"/>
              <a:t>INTEGRATE NATIVELY WITH AZURE SERVICES</a:t>
            </a:r>
          </a:p>
          <a:p>
            <a:pPr lvl="1"/>
            <a:r>
              <a:rPr lang="en-US" dirty="0"/>
              <a:t>Deep integration with Azure SQL Data Warehouse, Cosmos DB, Azure Data Lake Store, Azure Blob Storage, and Azure Event Hub</a:t>
            </a:r>
          </a:p>
        </p:txBody>
      </p:sp>
      <p:sp>
        <p:nvSpPr>
          <p:cNvPr id="4" name="Title 3">
            <a:extLst>
              <a:ext uri="{FF2B5EF4-FFF2-40B4-BE49-F238E27FC236}">
                <a16:creationId xmlns:a16="http://schemas.microsoft.com/office/drawing/2014/main" id="{B40CA060-B90C-474B-B124-4CC20C822E24}"/>
              </a:ext>
            </a:extLst>
          </p:cNvPr>
          <p:cNvSpPr>
            <a:spLocks noGrp="1"/>
          </p:cNvSpPr>
          <p:nvPr>
            <p:ph type="title"/>
          </p:nvPr>
        </p:nvSpPr>
        <p:spPr/>
        <p:txBody>
          <a:bodyPr/>
          <a:lstStyle/>
          <a:p>
            <a:r>
              <a:rPr lang="en-US" dirty="0"/>
              <a:t>Deploy Production Jobs &amp; Workflows</a:t>
            </a:r>
          </a:p>
        </p:txBody>
      </p:sp>
      <p:grpSp>
        <p:nvGrpSpPr>
          <p:cNvPr id="24" name="Group 23">
            <a:extLst>
              <a:ext uri="{FF2B5EF4-FFF2-40B4-BE49-F238E27FC236}">
                <a16:creationId xmlns:a16="http://schemas.microsoft.com/office/drawing/2014/main" id="{938126BE-C1BD-43A8-AAB2-730A1149F681}"/>
              </a:ext>
            </a:extLst>
          </p:cNvPr>
          <p:cNvGrpSpPr/>
          <p:nvPr/>
        </p:nvGrpSpPr>
        <p:grpSpPr>
          <a:xfrm>
            <a:off x="6284901" y="1833155"/>
            <a:ext cx="5596725" cy="3975462"/>
            <a:chOff x="2740512" y="1257570"/>
            <a:chExt cx="6559026" cy="4659003"/>
          </a:xfrm>
        </p:grpSpPr>
        <p:sp>
          <p:nvSpPr>
            <p:cNvPr id="25" name="Freeform 4">
              <a:extLst>
                <a:ext uri="{FF2B5EF4-FFF2-40B4-BE49-F238E27FC236}">
                  <a16:creationId xmlns:a16="http://schemas.microsoft.com/office/drawing/2014/main" id="{BF57136D-B936-41CF-B82F-C975B13D666B}"/>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Freeform 4">
              <a:extLst>
                <a:ext uri="{FF2B5EF4-FFF2-40B4-BE49-F238E27FC236}">
                  <a16:creationId xmlns:a16="http://schemas.microsoft.com/office/drawing/2014/main" id="{FBB4908C-F5E0-4CD8-9359-0E868C6DF5C9}"/>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7" name="Group 26">
              <a:extLst>
                <a:ext uri="{FF2B5EF4-FFF2-40B4-BE49-F238E27FC236}">
                  <a16:creationId xmlns:a16="http://schemas.microsoft.com/office/drawing/2014/main" id="{59FC3ACE-D2CC-4FC3-B8BD-9EB738C34CE8}"/>
                </a:ext>
              </a:extLst>
            </p:cNvPr>
            <p:cNvGrpSpPr/>
            <p:nvPr/>
          </p:nvGrpSpPr>
          <p:grpSpPr>
            <a:xfrm>
              <a:off x="3571135" y="4969331"/>
              <a:ext cx="411025" cy="476588"/>
              <a:chOff x="1271588" y="5613400"/>
              <a:chExt cx="517525" cy="600076"/>
            </a:xfrm>
            <a:solidFill>
              <a:schemeClr val="tx2"/>
            </a:solidFill>
          </p:grpSpPr>
          <p:sp>
            <p:nvSpPr>
              <p:cNvPr id="104" name="Freeform 83">
                <a:extLst>
                  <a:ext uri="{FF2B5EF4-FFF2-40B4-BE49-F238E27FC236}">
                    <a16:creationId xmlns:a16="http://schemas.microsoft.com/office/drawing/2014/main" id="{4CD69C26-8966-4B57-80BB-1ECEA40F258C}"/>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Freeform 84">
                <a:extLst>
                  <a:ext uri="{FF2B5EF4-FFF2-40B4-BE49-F238E27FC236}">
                    <a16:creationId xmlns:a16="http://schemas.microsoft.com/office/drawing/2014/main" id="{5CAEB0A8-2C49-436D-8522-57AF2F27B809}"/>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Freeform 85">
                <a:extLst>
                  <a:ext uri="{FF2B5EF4-FFF2-40B4-BE49-F238E27FC236}">
                    <a16:creationId xmlns:a16="http://schemas.microsoft.com/office/drawing/2014/main" id="{E0C18AD2-5FED-47B2-9087-4B6653C7BFFB}"/>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8" name="Freeform 86">
              <a:extLst>
                <a:ext uri="{FF2B5EF4-FFF2-40B4-BE49-F238E27FC236}">
                  <a16:creationId xmlns:a16="http://schemas.microsoft.com/office/drawing/2014/main" id="{15264365-B37C-4EAB-BFEB-898BFD88A088}"/>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Rectangle 28">
              <a:extLst>
                <a:ext uri="{FF2B5EF4-FFF2-40B4-BE49-F238E27FC236}">
                  <a16:creationId xmlns:a16="http://schemas.microsoft.com/office/drawing/2014/main" id="{41CAAC04-FA92-47DE-B60D-F0530B9BFDF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30" name="Rectangle 29">
              <a:extLst>
                <a:ext uri="{FF2B5EF4-FFF2-40B4-BE49-F238E27FC236}">
                  <a16:creationId xmlns:a16="http://schemas.microsoft.com/office/drawing/2014/main" id="{AF97C327-EAEF-41A9-8B3F-64AD79924F94}"/>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31" name="Rectangle 30">
              <a:extLst>
                <a:ext uri="{FF2B5EF4-FFF2-40B4-BE49-F238E27FC236}">
                  <a16:creationId xmlns:a16="http://schemas.microsoft.com/office/drawing/2014/main" id="{5700299E-87AF-49D8-B02C-4D32D8A0B047}"/>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32" name="Freeform 2">
              <a:extLst>
                <a:ext uri="{FF2B5EF4-FFF2-40B4-BE49-F238E27FC236}">
                  <a16:creationId xmlns:a16="http://schemas.microsoft.com/office/drawing/2014/main" id="{94FB59E1-5AD1-4D1C-B3EE-8F344A3B4C8F}"/>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0F9FA2B3-9C43-4319-B385-CF5EB00EEAAE}"/>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34" name="Rectangle 33">
              <a:extLst>
                <a:ext uri="{FF2B5EF4-FFF2-40B4-BE49-F238E27FC236}">
                  <a16:creationId xmlns:a16="http://schemas.microsoft.com/office/drawing/2014/main" id="{BC92073B-DD48-416E-8FFC-2724966502FC}"/>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35" name="Freeform 2">
              <a:extLst>
                <a:ext uri="{FF2B5EF4-FFF2-40B4-BE49-F238E27FC236}">
                  <a16:creationId xmlns:a16="http://schemas.microsoft.com/office/drawing/2014/main" id="{1E3E46C5-5D87-428E-A26D-0185088F2031}"/>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6" name="Picture 35">
              <a:extLst>
                <a:ext uri="{FF2B5EF4-FFF2-40B4-BE49-F238E27FC236}">
                  <a16:creationId xmlns:a16="http://schemas.microsoft.com/office/drawing/2014/main" id="{29E27B46-D482-4C35-A864-AE996D78D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37" name="TextBox 36">
              <a:extLst>
                <a:ext uri="{FF2B5EF4-FFF2-40B4-BE49-F238E27FC236}">
                  <a16:creationId xmlns:a16="http://schemas.microsoft.com/office/drawing/2014/main" id="{D56BC633-7C88-4167-9674-FF8B2B1CB6FA}"/>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38" name="Rectangle 37">
              <a:extLst>
                <a:ext uri="{FF2B5EF4-FFF2-40B4-BE49-F238E27FC236}">
                  <a16:creationId xmlns:a16="http://schemas.microsoft.com/office/drawing/2014/main" id="{E5BB2EE4-0CD4-40D9-9E44-1998052475E3}"/>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39" name="Rectangle 38">
              <a:extLst>
                <a:ext uri="{FF2B5EF4-FFF2-40B4-BE49-F238E27FC236}">
                  <a16:creationId xmlns:a16="http://schemas.microsoft.com/office/drawing/2014/main" id="{20FD191A-9B19-4737-9410-13CA11019AC9}"/>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40" name="Rectangle 39">
              <a:extLst>
                <a:ext uri="{FF2B5EF4-FFF2-40B4-BE49-F238E27FC236}">
                  <a16:creationId xmlns:a16="http://schemas.microsoft.com/office/drawing/2014/main" id="{3D020565-48FC-43FD-B10E-74E206A7E2AD}"/>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41" name="Rectangle 40">
              <a:extLst>
                <a:ext uri="{FF2B5EF4-FFF2-40B4-BE49-F238E27FC236}">
                  <a16:creationId xmlns:a16="http://schemas.microsoft.com/office/drawing/2014/main" id="{C42ED66D-EECF-425D-87FF-41216FE619B3}"/>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42" name="Group 41">
              <a:extLst>
                <a:ext uri="{FF2B5EF4-FFF2-40B4-BE49-F238E27FC236}">
                  <a16:creationId xmlns:a16="http://schemas.microsoft.com/office/drawing/2014/main" id="{5DF56CB1-C91E-40B5-96D4-1E71BEF069FF}"/>
                </a:ext>
              </a:extLst>
            </p:cNvPr>
            <p:cNvGrpSpPr/>
            <p:nvPr/>
          </p:nvGrpSpPr>
          <p:grpSpPr>
            <a:xfrm>
              <a:off x="3575726" y="2228197"/>
              <a:ext cx="509188" cy="399948"/>
              <a:chOff x="8339328" y="268334"/>
              <a:chExt cx="780544" cy="613088"/>
            </a:xfrm>
          </p:grpSpPr>
          <p:sp>
            <p:nvSpPr>
              <p:cNvPr id="102" name="Freeform 17">
                <a:extLst>
                  <a:ext uri="{FF2B5EF4-FFF2-40B4-BE49-F238E27FC236}">
                    <a16:creationId xmlns:a16="http://schemas.microsoft.com/office/drawing/2014/main" id="{2E18DC71-33AC-4DDC-A15D-B4360ABB2016}"/>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5">
                <a:extLst>
                  <a:ext uri="{FF2B5EF4-FFF2-40B4-BE49-F238E27FC236}">
                    <a16:creationId xmlns:a16="http://schemas.microsoft.com/office/drawing/2014/main" id="{C768DA23-D7D5-4A65-AD69-5BBF49ABCE40}"/>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95918793-32AE-4343-A025-61BC42C4C126}"/>
                </a:ext>
              </a:extLst>
            </p:cNvPr>
            <p:cNvGrpSpPr/>
            <p:nvPr/>
          </p:nvGrpSpPr>
          <p:grpSpPr>
            <a:xfrm>
              <a:off x="5707879" y="2284173"/>
              <a:ext cx="502920" cy="361358"/>
              <a:chOff x="10268712" y="1254226"/>
              <a:chExt cx="804672" cy="578172"/>
            </a:xfrm>
          </p:grpSpPr>
          <p:grpSp>
            <p:nvGrpSpPr>
              <p:cNvPr id="94" name="Group 11">
                <a:extLst>
                  <a:ext uri="{FF2B5EF4-FFF2-40B4-BE49-F238E27FC236}">
                    <a16:creationId xmlns:a16="http://schemas.microsoft.com/office/drawing/2014/main" id="{606918E8-08F7-4133-9787-A49B5B2F4337}"/>
                  </a:ext>
                </a:extLst>
              </p:cNvPr>
              <p:cNvGrpSpPr>
                <a:grpSpLocks noChangeAspect="1"/>
              </p:cNvGrpSpPr>
              <p:nvPr/>
            </p:nvGrpSpPr>
            <p:grpSpPr bwMode="auto">
              <a:xfrm>
                <a:off x="10607090" y="1257647"/>
                <a:ext cx="466294" cy="507929"/>
                <a:chOff x="3861" y="4291602"/>
                <a:chExt cx="112" cy="244433"/>
              </a:xfrm>
            </p:grpSpPr>
            <p:sp>
              <p:nvSpPr>
                <p:cNvPr id="96" name="Freeform 12">
                  <a:extLst>
                    <a:ext uri="{FF2B5EF4-FFF2-40B4-BE49-F238E27FC236}">
                      <a16:creationId xmlns:a16="http://schemas.microsoft.com/office/drawing/2014/main" id="{8932D102-270C-46DA-A0D9-0AE31B09962A}"/>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Line 13">
                  <a:extLst>
                    <a:ext uri="{FF2B5EF4-FFF2-40B4-BE49-F238E27FC236}">
                      <a16:creationId xmlns:a16="http://schemas.microsoft.com/office/drawing/2014/main" id="{9ECE40BA-A4E1-4A27-BD04-A9D6AB8F0EE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14">
                  <a:extLst>
                    <a:ext uri="{FF2B5EF4-FFF2-40B4-BE49-F238E27FC236}">
                      <a16:creationId xmlns:a16="http://schemas.microsoft.com/office/drawing/2014/main" id="{E912D6A3-FE59-4C51-BDB5-B5ABC0020BF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Line 15">
                  <a:extLst>
                    <a:ext uri="{FF2B5EF4-FFF2-40B4-BE49-F238E27FC236}">
                      <a16:creationId xmlns:a16="http://schemas.microsoft.com/office/drawing/2014/main" id="{27694009-33C3-40DF-893A-CCD4C32C3115}"/>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Line 16">
                  <a:extLst>
                    <a:ext uri="{FF2B5EF4-FFF2-40B4-BE49-F238E27FC236}">
                      <a16:creationId xmlns:a16="http://schemas.microsoft.com/office/drawing/2014/main" id="{111484A3-B3D3-4615-B207-3D06E8B2FEFC}"/>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Line 17">
                  <a:extLst>
                    <a:ext uri="{FF2B5EF4-FFF2-40B4-BE49-F238E27FC236}">
                      <a16:creationId xmlns:a16="http://schemas.microsoft.com/office/drawing/2014/main" id="{6CDA286C-D7D1-4C85-B2DB-20A9EEF168B3}"/>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95" name="Freeform 5">
                <a:extLst>
                  <a:ext uri="{FF2B5EF4-FFF2-40B4-BE49-F238E27FC236}">
                    <a16:creationId xmlns:a16="http://schemas.microsoft.com/office/drawing/2014/main" id="{BA7B18A3-324D-48A7-9C9D-47FCE11A5423}"/>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oup 43">
              <a:extLst>
                <a:ext uri="{FF2B5EF4-FFF2-40B4-BE49-F238E27FC236}">
                  <a16:creationId xmlns:a16="http://schemas.microsoft.com/office/drawing/2014/main" id="{1FAB0F65-0A9A-497C-AD09-F07304E94D9B}"/>
                </a:ext>
              </a:extLst>
            </p:cNvPr>
            <p:cNvGrpSpPr/>
            <p:nvPr/>
          </p:nvGrpSpPr>
          <p:grpSpPr>
            <a:xfrm>
              <a:off x="7978217" y="2234285"/>
              <a:ext cx="554668" cy="377171"/>
              <a:chOff x="9151662" y="1184065"/>
              <a:chExt cx="554668" cy="377171"/>
            </a:xfrm>
          </p:grpSpPr>
          <p:grpSp>
            <p:nvGrpSpPr>
              <p:cNvPr id="88" name="Group 4">
                <a:extLst>
                  <a:ext uri="{FF2B5EF4-FFF2-40B4-BE49-F238E27FC236}">
                    <a16:creationId xmlns:a16="http://schemas.microsoft.com/office/drawing/2014/main" id="{CCD859DE-8BEE-408E-B415-A04C52EC3F6C}"/>
                  </a:ext>
                </a:extLst>
              </p:cNvPr>
              <p:cNvGrpSpPr>
                <a:grpSpLocks noChangeAspect="1"/>
              </p:cNvGrpSpPr>
              <p:nvPr/>
            </p:nvGrpSpPr>
            <p:grpSpPr bwMode="auto">
              <a:xfrm>
                <a:off x="9396633" y="1190427"/>
                <a:ext cx="309697" cy="302323"/>
                <a:chOff x="1759" y="236"/>
                <a:chExt cx="252" cy="246"/>
              </a:xfrm>
              <a:noFill/>
            </p:grpSpPr>
            <p:sp>
              <p:nvSpPr>
                <p:cNvPr id="90" name="Freeform 5">
                  <a:extLst>
                    <a:ext uri="{FF2B5EF4-FFF2-40B4-BE49-F238E27FC236}">
                      <a16:creationId xmlns:a16="http://schemas.microsoft.com/office/drawing/2014/main" id="{3388A731-1A0B-478A-9A5C-6E95459E2DF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Rectangle 6">
                  <a:extLst>
                    <a:ext uri="{FF2B5EF4-FFF2-40B4-BE49-F238E27FC236}">
                      <a16:creationId xmlns:a16="http://schemas.microsoft.com/office/drawing/2014/main" id="{A036F962-F754-4034-89C0-5C045A45B70A}"/>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Rectangle 7">
                  <a:extLst>
                    <a:ext uri="{FF2B5EF4-FFF2-40B4-BE49-F238E27FC236}">
                      <a16:creationId xmlns:a16="http://schemas.microsoft.com/office/drawing/2014/main" id="{6A002A49-AA3A-45EF-BF09-F7BE69B7EB0D}"/>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Rectangle 8">
                  <a:extLst>
                    <a:ext uri="{FF2B5EF4-FFF2-40B4-BE49-F238E27FC236}">
                      <a16:creationId xmlns:a16="http://schemas.microsoft.com/office/drawing/2014/main" id="{F522F43D-7728-4957-AC60-BFE03908D4F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D1D6C5B-247D-4454-958F-3ECAF966F55E}"/>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5" name="Straight Arrow Connector 44">
              <a:extLst>
                <a:ext uri="{FF2B5EF4-FFF2-40B4-BE49-F238E27FC236}">
                  <a16:creationId xmlns:a16="http://schemas.microsoft.com/office/drawing/2014/main" id="{26707581-D2A4-422F-9900-5904E2993659}"/>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AB6C3-3D60-4613-A953-5E485F9E33E4}"/>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C554F6-96B9-4118-AD2F-9D869F2238C4}"/>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48" name="Rectangle 47">
              <a:extLst>
                <a:ext uri="{FF2B5EF4-FFF2-40B4-BE49-F238E27FC236}">
                  <a16:creationId xmlns:a16="http://schemas.microsoft.com/office/drawing/2014/main" id="{763BCA4A-3EFB-41E7-8E88-21BE62ED9DB7}"/>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49" name="Rectangle 48">
              <a:extLst>
                <a:ext uri="{FF2B5EF4-FFF2-40B4-BE49-F238E27FC236}">
                  <a16:creationId xmlns:a16="http://schemas.microsoft.com/office/drawing/2014/main" id="{4662027F-113D-497A-837E-AC737ECF08D4}"/>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50" name="Rectangle 49">
              <a:extLst>
                <a:ext uri="{FF2B5EF4-FFF2-40B4-BE49-F238E27FC236}">
                  <a16:creationId xmlns:a16="http://schemas.microsoft.com/office/drawing/2014/main" id="{6970660A-28AE-4BD6-BC35-A93481B12DDE}"/>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51" name="Oval 50">
              <a:extLst>
                <a:ext uri="{FF2B5EF4-FFF2-40B4-BE49-F238E27FC236}">
                  <a16:creationId xmlns:a16="http://schemas.microsoft.com/office/drawing/2014/main" id="{881474B8-CAC8-41FC-BCAA-8440E40CC6F9}"/>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Oval 51">
              <a:extLst>
                <a:ext uri="{FF2B5EF4-FFF2-40B4-BE49-F238E27FC236}">
                  <a16:creationId xmlns:a16="http://schemas.microsoft.com/office/drawing/2014/main" id="{814F8F12-6643-45FD-9659-94A27D67CDD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Oval 52">
              <a:extLst>
                <a:ext uri="{FF2B5EF4-FFF2-40B4-BE49-F238E27FC236}">
                  <a16:creationId xmlns:a16="http://schemas.microsoft.com/office/drawing/2014/main" id="{03FD8195-70D7-489C-975B-F7B30E231CDA}"/>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4" name="Straight Arrow Connector 53">
              <a:extLst>
                <a:ext uri="{FF2B5EF4-FFF2-40B4-BE49-F238E27FC236}">
                  <a16:creationId xmlns:a16="http://schemas.microsoft.com/office/drawing/2014/main" id="{9B10D57B-40D1-4F03-8F3E-6094851F2B3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842134-82DC-438A-B022-CBA46A2B48E9}"/>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946E650-333C-4408-8137-7158F8A78008}"/>
                </a:ext>
              </a:extLst>
            </p:cNvPr>
            <p:cNvGrpSpPr/>
            <p:nvPr/>
          </p:nvGrpSpPr>
          <p:grpSpPr>
            <a:xfrm>
              <a:off x="5731391" y="3637098"/>
              <a:ext cx="400544" cy="400542"/>
              <a:chOff x="2335756" y="3558618"/>
              <a:chExt cx="318744" cy="318742"/>
            </a:xfrm>
          </p:grpSpPr>
          <p:sp>
            <p:nvSpPr>
              <p:cNvPr id="86" name="Freeform 22">
                <a:extLst>
                  <a:ext uri="{FF2B5EF4-FFF2-40B4-BE49-F238E27FC236}">
                    <a16:creationId xmlns:a16="http://schemas.microsoft.com/office/drawing/2014/main" id="{BD1CA363-0F46-417B-9F39-D6DD84777B9D}"/>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56FADEAC-8125-4FC9-B127-18F51059CEB0}"/>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A3712892-4E74-41B0-B11E-5EE9FEF97CFF}"/>
                </a:ext>
              </a:extLst>
            </p:cNvPr>
            <p:cNvGrpSpPr/>
            <p:nvPr/>
          </p:nvGrpSpPr>
          <p:grpSpPr>
            <a:xfrm>
              <a:off x="7892893" y="3639538"/>
              <a:ext cx="435200" cy="395663"/>
              <a:chOff x="4530976" y="2990126"/>
              <a:chExt cx="231285" cy="210274"/>
            </a:xfrm>
          </p:grpSpPr>
          <p:sp>
            <p:nvSpPr>
              <p:cNvPr id="82" name="Freeform 5">
                <a:extLst>
                  <a:ext uri="{FF2B5EF4-FFF2-40B4-BE49-F238E27FC236}">
                    <a16:creationId xmlns:a16="http://schemas.microsoft.com/office/drawing/2014/main" id="{3FEC241A-656F-413D-BD65-19A5B9D8470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F6252119-6E48-4AC6-B359-701FC459C366}"/>
                  </a:ext>
                </a:extLst>
              </p:cNvPr>
              <p:cNvGrpSpPr/>
              <p:nvPr/>
            </p:nvGrpSpPr>
            <p:grpSpPr>
              <a:xfrm>
                <a:off x="4646619" y="3052306"/>
                <a:ext cx="0" cy="122254"/>
                <a:chOff x="4791447" y="2616042"/>
                <a:chExt cx="0" cy="1427764"/>
              </a:xfrm>
            </p:grpSpPr>
            <p:cxnSp>
              <p:nvCxnSpPr>
                <p:cNvPr id="84" name="Straight Connector 83">
                  <a:extLst>
                    <a:ext uri="{FF2B5EF4-FFF2-40B4-BE49-F238E27FC236}">
                      <a16:creationId xmlns:a16="http://schemas.microsoft.com/office/drawing/2014/main" id="{B1A0D925-D693-4ECC-8592-3D8231BC3CC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1C0FF5-DDBB-48A9-9268-5CCC3BAF35F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D305317F-A6BB-45DE-ACB0-5BBF277C4166}"/>
                </a:ext>
              </a:extLst>
            </p:cNvPr>
            <p:cNvGrpSpPr/>
            <p:nvPr/>
          </p:nvGrpSpPr>
          <p:grpSpPr>
            <a:xfrm>
              <a:off x="8146596" y="4932273"/>
              <a:ext cx="612740" cy="486364"/>
              <a:chOff x="4223626" y="2353385"/>
              <a:chExt cx="1173971" cy="931848"/>
            </a:xfrm>
          </p:grpSpPr>
          <p:grpSp>
            <p:nvGrpSpPr>
              <p:cNvPr id="59" name="Group 58">
                <a:extLst>
                  <a:ext uri="{FF2B5EF4-FFF2-40B4-BE49-F238E27FC236}">
                    <a16:creationId xmlns:a16="http://schemas.microsoft.com/office/drawing/2014/main" id="{E079DB36-D422-4506-9FCB-86AF7C4803DE}"/>
                  </a:ext>
                </a:extLst>
              </p:cNvPr>
              <p:cNvGrpSpPr/>
              <p:nvPr/>
            </p:nvGrpSpPr>
            <p:grpSpPr>
              <a:xfrm>
                <a:off x="4273550" y="2402418"/>
                <a:ext cx="1079500" cy="840315"/>
                <a:chOff x="4273550" y="2402418"/>
                <a:chExt cx="1079500" cy="840315"/>
              </a:xfrm>
            </p:grpSpPr>
            <p:cxnSp>
              <p:nvCxnSpPr>
                <p:cNvPr id="68" name="Straight Connector 67">
                  <a:extLst>
                    <a:ext uri="{FF2B5EF4-FFF2-40B4-BE49-F238E27FC236}">
                      <a16:creationId xmlns:a16="http://schemas.microsoft.com/office/drawing/2014/main" id="{5A95F360-43EC-46B5-BAB9-584D6E30400F}"/>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898C7BD3-E8CC-4E7B-BD0D-7682998A7072}"/>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D37D1F39-9EE4-4FFE-A03E-B2821AD01303}"/>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A346CF40-37AA-4A8D-8B1D-810F8EB507FD}"/>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D59906BB-9283-4C39-BA45-A5EF406D8E57}"/>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2A321B40-9BC6-44CB-B141-E2AD26A4BA49}"/>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7470BD9F-D194-44A4-92B6-74D975A19C6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C61E1EC4-811F-4D8B-8DE0-C994B82DB2CB}"/>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9EA0ED-C334-4844-B0A9-2EE50C4290B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F8CDF4DA-1703-43B9-BBD0-241AFB99478B}"/>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84F85042-FC29-4B80-BB81-644DFA21209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CFE97365-1A7D-4E35-B878-8DAB0629B44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5BF9D3BF-7D08-48F8-9DF3-590E32FBE301}"/>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3B0FF445-8391-48F9-BDDA-41E9F25D4E74}"/>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60" name="Oval 19">
                <a:extLst>
                  <a:ext uri="{FF2B5EF4-FFF2-40B4-BE49-F238E27FC236}">
                    <a16:creationId xmlns:a16="http://schemas.microsoft.com/office/drawing/2014/main" id="{7658DE7C-3BBB-4E49-9835-42DCD304484A}"/>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1" name="Oval 19">
                <a:extLst>
                  <a:ext uri="{FF2B5EF4-FFF2-40B4-BE49-F238E27FC236}">
                    <a16:creationId xmlns:a16="http://schemas.microsoft.com/office/drawing/2014/main" id="{8A0ABC27-6FDE-44CF-A5AF-F8A12D902D6E}"/>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2" name="Oval 19">
                <a:extLst>
                  <a:ext uri="{FF2B5EF4-FFF2-40B4-BE49-F238E27FC236}">
                    <a16:creationId xmlns:a16="http://schemas.microsoft.com/office/drawing/2014/main" id="{0C99A5FE-A543-4C28-A9F8-1CC59407EA18}"/>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3" name="Oval 19">
                <a:extLst>
                  <a:ext uri="{FF2B5EF4-FFF2-40B4-BE49-F238E27FC236}">
                    <a16:creationId xmlns:a16="http://schemas.microsoft.com/office/drawing/2014/main" id="{FD3BE1C0-C661-4AEF-972C-218F10E01A66}"/>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4" name="Oval 19">
                <a:extLst>
                  <a:ext uri="{FF2B5EF4-FFF2-40B4-BE49-F238E27FC236}">
                    <a16:creationId xmlns:a16="http://schemas.microsoft.com/office/drawing/2014/main" id="{19B97467-EC40-4280-B778-9730049AD16C}"/>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5" name="Oval 19">
                <a:extLst>
                  <a:ext uri="{FF2B5EF4-FFF2-40B4-BE49-F238E27FC236}">
                    <a16:creationId xmlns:a16="http://schemas.microsoft.com/office/drawing/2014/main" id="{0A73310D-3522-44B1-A355-51EE177B5F01}"/>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6" name="Oval 19">
                <a:extLst>
                  <a:ext uri="{FF2B5EF4-FFF2-40B4-BE49-F238E27FC236}">
                    <a16:creationId xmlns:a16="http://schemas.microsoft.com/office/drawing/2014/main" id="{1F1A845C-9D41-40DF-A710-1FB4FE93AB58}"/>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7" name="Oval 19">
                <a:extLst>
                  <a:ext uri="{FF2B5EF4-FFF2-40B4-BE49-F238E27FC236}">
                    <a16:creationId xmlns:a16="http://schemas.microsoft.com/office/drawing/2014/main" id="{BE21FCFE-3119-4BA7-98FD-99D73A52419A}"/>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07" name="Rectangle 106">
            <a:extLst>
              <a:ext uri="{FF2B5EF4-FFF2-40B4-BE49-F238E27FC236}">
                <a16:creationId xmlns:a16="http://schemas.microsoft.com/office/drawing/2014/main" id="{94DBD27A-AA4A-4611-8521-5309969A1CDD}"/>
              </a:ext>
            </a:extLst>
          </p:cNvPr>
          <p:cNvSpPr/>
          <p:nvPr/>
        </p:nvSpPr>
        <p:spPr bwMode="auto">
          <a:xfrm>
            <a:off x="6315803" y="4614251"/>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B27D452-6E35-49DF-A6CD-4A5C34BC8041}"/>
              </a:ext>
            </a:extLst>
          </p:cNvPr>
          <p:cNvSpPr/>
          <p:nvPr/>
        </p:nvSpPr>
        <p:spPr bwMode="auto">
          <a:xfrm>
            <a:off x="6315803" y="2201462"/>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904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62F9B8A5-6B0C-485B-9F17-1BEB90092AFF}"/>
              </a:ext>
            </a:extLst>
          </p:cNvPr>
          <p:cNvSpPr>
            <a:spLocks noGrp="1"/>
          </p:cNvSpPr>
          <p:nvPr>
            <p:ph type="body" sz="quarter" idx="10"/>
          </p:nvPr>
        </p:nvSpPr>
        <p:spPr>
          <a:xfrm>
            <a:off x="269240" y="1324160"/>
            <a:ext cx="5826760" cy="4275016"/>
          </a:xfrm>
        </p:spPr>
        <p:txBody>
          <a:bodyPr/>
          <a:lstStyle/>
          <a:p>
            <a:r>
              <a:rPr lang="en-US" dirty="0"/>
              <a:t>OPTIMIZED I/O PERFORMANCE</a:t>
            </a:r>
          </a:p>
          <a:p>
            <a:pPr lvl="1"/>
            <a:r>
              <a:rPr lang="en-US" dirty="0"/>
              <a:t>The Databricks I/O module (DBIO) takes processing speeds to the next level — significantly improving the performance of Spark in the cloud</a:t>
            </a:r>
          </a:p>
          <a:p>
            <a:r>
              <a:rPr lang="en-US" dirty="0"/>
              <a:t>FULLY-MANAGED PLATFORM ON AZURE</a:t>
            </a:r>
          </a:p>
          <a:p>
            <a:pPr lvl="1"/>
            <a:r>
              <a:rPr lang="en-US" dirty="0"/>
              <a:t>Reap the benefits of a fully managed service and remove the complexity of big data and machine learning</a:t>
            </a:r>
          </a:p>
          <a:p>
            <a:r>
              <a:rPr lang="en-US" dirty="0"/>
              <a:t>SERVERLESS INFRASTRUCTURE</a:t>
            </a:r>
          </a:p>
          <a:p>
            <a:pPr lvl="1"/>
            <a:r>
              <a:rPr lang="en-US" dirty="0"/>
              <a:t>Databricks’ </a:t>
            </a:r>
            <a:r>
              <a:rPr lang="en-US" dirty="0" err="1"/>
              <a:t>serverless</a:t>
            </a:r>
            <a:r>
              <a:rPr lang="en-US" dirty="0"/>
              <a:t> and highly elastic cloud service is designed to remove operational complexity while ensuring reliability and cost efficiency at scale</a:t>
            </a:r>
          </a:p>
          <a:p>
            <a:r>
              <a:rPr lang="en-US" dirty="0"/>
              <a:t>OPERATE AT MASSIVE SCALE</a:t>
            </a:r>
          </a:p>
          <a:p>
            <a:pPr lvl="1"/>
            <a:r>
              <a:rPr lang="en-US" dirty="0"/>
              <a:t>Without limits globally</a:t>
            </a:r>
          </a:p>
        </p:txBody>
      </p:sp>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p:txBody>
          <a:bodyPr/>
          <a:lstStyle/>
          <a:p>
            <a:r>
              <a:rPr lang="en-US" dirty="0"/>
              <a:t>Optimized Databricks Runtime Engine </a:t>
            </a:r>
          </a:p>
        </p:txBody>
      </p:sp>
      <p:grpSp>
        <p:nvGrpSpPr>
          <p:cNvPr id="38" name="Group 37">
            <a:extLst>
              <a:ext uri="{FF2B5EF4-FFF2-40B4-BE49-F238E27FC236}">
                <a16:creationId xmlns:a16="http://schemas.microsoft.com/office/drawing/2014/main" id="{B825F90D-9FE4-44F8-A015-EE225214030C}"/>
              </a:ext>
            </a:extLst>
          </p:cNvPr>
          <p:cNvGrpSpPr/>
          <p:nvPr/>
        </p:nvGrpSpPr>
        <p:grpSpPr>
          <a:xfrm>
            <a:off x="6284901" y="1833155"/>
            <a:ext cx="5596725" cy="3975462"/>
            <a:chOff x="2740512" y="1257570"/>
            <a:chExt cx="6559026" cy="4659003"/>
          </a:xfrm>
        </p:grpSpPr>
        <p:sp>
          <p:nvSpPr>
            <p:cNvPr id="40" name="Freeform 4">
              <a:extLst>
                <a:ext uri="{FF2B5EF4-FFF2-40B4-BE49-F238E27FC236}">
                  <a16:creationId xmlns:a16="http://schemas.microsoft.com/office/drawing/2014/main" id="{81BFC289-8A07-45FD-B582-1945D69A67C4}"/>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4">
              <a:extLst>
                <a:ext uri="{FF2B5EF4-FFF2-40B4-BE49-F238E27FC236}">
                  <a16:creationId xmlns:a16="http://schemas.microsoft.com/office/drawing/2014/main" id="{AE422A0D-0A1C-4FC7-9B2A-C0B74F7232EA}"/>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42" name="Group 41">
              <a:extLst>
                <a:ext uri="{FF2B5EF4-FFF2-40B4-BE49-F238E27FC236}">
                  <a16:creationId xmlns:a16="http://schemas.microsoft.com/office/drawing/2014/main" id="{41B39842-BD7D-4228-B418-66A983FF0F72}"/>
                </a:ext>
              </a:extLst>
            </p:cNvPr>
            <p:cNvGrpSpPr/>
            <p:nvPr/>
          </p:nvGrpSpPr>
          <p:grpSpPr>
            <a:xfrm>
              <a:off x="3571135" y="4969331"/>
              <a:ext cx="411025" cy="476588"/>
              <a:chOff x="1271588" y="5613400"/>
              <a:chExt cx="517525" cy="600076"/>
            </a:xfrm>
            <a:solidFill>
              <a:schemeClr val="tx2"/>
            </a:solidFill>
          </p:grpSpPr>
          <p:sp>
            <p:nvSpPr>
              <p:cNvPr id="143" name="Freeform 83">
                <a:extLst>
                  <a:ext uri="{FF2B5EF4-FFF2-40B4-BE49-F238E27FC236}">
                    <a16:creationId xmlns:a16="http://schemas.microsoft.com/office/drawing/2014/main" id="{676CCD96-9695-4A3F-A753-6FF17D48801F}"/>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4" name="Freeform 84">
                <a:extLst>
                  <a:ext uri="{FF2B5EF4-FFF2-40B4-BE49-F238E27FC236}">
                    <a16:creationId xmlns:a16="http://schemas.microsoft.com/office/drawing/2014/main" id="{531A8DDE-5362-4FFA-8D33-F97855387D7B}"/>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5" name="Freeform 85">
                <a:extLst>
                  <a:ext uri="{FF2B5EF4-FFF2-40B4-BE49-F238E27FC236}">
                    <a16:creationId xmlns:a16="http://schemas.microsoft.com/office/drawing/2014/main" id="{0EA9968F-03D1-4A33-B327-F6D9689E2CCE}"/>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3" name="Freeform 86">
              <a:extLst>
                <a:ext uri="{FF2B5EF4-FFF2-40B4-BE49-F238E27FC236}">
                  <a16:creationId xmlns:a16="http://schemas.microsoft.com/office/drawing/2014/main" id="{86EB0D8B-35C9-4B2B-B79A-7AAAED24348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Rectangle 43">
              <a:extLst>
                <a:ext uri="{FF2B5EF4-FFF2-40B4-BE49-F238E27FC236}">
                  <a16:creationId xmlns:a16="http://schemas.microsoft.com/office/drawing/2014/main" id="{648B0F15-AB1B-4504-A2C2-96CAC012A53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9" name="Rectangle 68">
              <a:extLst>
                <a:ext uri="{FF2B5EF4-FFF2-40B4-BE49-F238E27FC236}">
                  <a16:creationId xmlns:a16="http://schemas.microsoft.com/office/drawing/2014/main" id="{A3357160-5479-4875-9085-110C365A9F82}"/>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70" name="Rectangle 69">
              <a:extLst>
                <a:ext uri="{FF2B5EF4-FFF2-40B4-BE49-F238E27FC236}">
                  <a16:creationId xmlns:a16="http://schemas.microsoft.com/office/drawing/2014/main" id="{D8D874E4-F78B-4ECA-B1A6-A3CE8A114BF4}"/>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71" name="Freeform 2">
              <a:extLst>
                <a:ext uri="{FF2B5EF4-FFF2-40B4-BE49-F238E27FC236}">
                  <a16:creationId xmlns:a16="http://schemas.microsoft.com/office/drawing/2014/main" id="{E5F449D8-F8A6-4780-A8A0-FCD6633EB964}"/>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 name="Rectangle 71">
              <a:extLst>
                <a:ext uri="{FF2B5EF4-FFF2-40B4-BE49-F238E27FC236}">
                  <a16:creationId xmlns:a16="http://schemas.microsoft.com/office/drawing/2014/main" id="{65B1B625-5784-416D-82C6-235F5530733B}"/>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73" name="Rectangle 72">
              <a:extLst>
                <a:ext uri="{FF2B5EF4-FFF2-40B4-BE49-F238E27FC236}">
                  <a16:creationId xmlns:a16="http://schemas.microsoft.com/office/drawing/2014/main" id="{2F6E52A5-14A7-46B0-9A7D-B1CFA3FD4BD9}"/>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4" name="Freeform 2">
              <a:extLst>
                <a:ext uri="{FF2B5EF4-FFF2-40B4-BE49-F238E27FC236}">
                  <a16:creationId xmlns:a16="http://schemas.microsoft.com/office/drawing/2014/main" id="{ACF88207-D5FB-432A-B45A-80BC9290F77E}"/>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A9F22E16-0F5F-404D-B74C-9D78F58E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76" name="TextBox 75">
              <a:extLst>
                <a:ext uri="{FF2B5EF4-FFF2-40B4-BE49-F238E27FC236}">
                  <a16:creationId xmlns:a16="http://schemas.microsoft.com/office/drawing/2014/main" id="{52D9D3E5-90E9-45F5-9B6F-91DA0B060CA5}"/>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77" name="Rectangle 76">
              <a:extLst>
                <a:ext uri="{FF2B5EF4-FFF2-40B4-BE49-F238E27FC236}">
                  <a16:creationId xmlns:a16="http://schemas.microsoft.com/office/drawing/2014/main" id="{32F50987-8555-469F-964C-516C7A606468}"/>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78" name="Rectangle 77">
              <a:extLst>
                <a:ext uri="{FF2B5EF4-FFF2-40B4-BE49-F238E27FC236}">
                  <a16:creationId xmlns:a16="http://schemas.microsoft.com/office/drawing/2014/main" id="{49A90687-85E4-405D-A470-0B5A770C1420}"/>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79" name="Rectangle 78">
              <a:extLst>
                <a:ext uri="{FF2B5EF4-FFF2-40B4-BE49-F238E27FC236}">
                  <a16:creationId xmlns:a16="http://schemas.microsoft.com/office/drawing/2014/main" id="{9BC5B0AC-596A-4C6C-9AC6-E018F21A8AB7}"/>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80" name="Rectangle 79">
              <a:extLst>
                <a:ext uri="{FF2B5EF4-FFF2-40B4-BE49-F238E27FC236}">
                  <a16:creationId xmlns:a16="http://schemas.microsoft.com/office/drawing/2014/main" id="{FE384C06-237D-47CF-9E12-C39A838534E0}"/>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1" name="Group 80">
              <a:extLst>
                <a:ext uri="{FF2B5EF4-FFF2-40B4-BE49-F238E27FC236}">
                  <a16:creationId xmlns:a16="http://schemas.microsoft.com/office/drawing/2014/main" id="{B646AF60-64D8-4D73-8999-8F5A8FBC7FA9}"/>
                </a:ext>
              </a:extLst>
            </p:cNvPr>
            <p:cNvGrpSpPr/>
            <p:nvPr/>
          </p:nvGrpSpPr>
          <p:grpSpPr>
            <a:xfrm>
              <a:off x="3575726" y="2228197"/>
              <a:ext cx="509188" cy="399948"/>
              <a:chOff x="8339328" y="268334"/>
              <a:chExt cx="780544" cy="613088"/>
            </a:xfrm>
          </p:grpSpPr>
          <p:sp>
            <p:nvSpPr>
              <p:cNvPr id="141" name="Freeform 17">
                <a:extLst>
                  <a:ext uri="{FF2B5EF4-FFF2-40B4-BE49-F238E27FC236}">
                    <a16:creationId xmlns:a16="http://schemas.microsoft.com/office/drawing/2014/main" id="{BC47A776-71FF-45DF-8510-16CF99178453}"/>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35ABB9A8-0CA0-41D0-AD16-2017E61145FF}"/>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94E7FEBC-4EBF-4EA8-9081-9204A6FE49E0}"/>
                </a:ext>
              </a:extLst>
            </p:cNvPr>
            <p:cNvGrpSpPr/>
            <p:nvPr/>
          </p:nvGrpSpPr>
          <p:grpSpPr>
            <a:xfrm>
              <a:off x="5707879" y="2284173"/>
              <a:ext cx="502920" cy="361358"/>
              <a:chOff x="10268712" y="1254226"/>
              <a:chExt cx="804672" cy="578172"/>
            </a:xfrm>
          </p:grpSpPr>
          <p:grpSp>
            <p:nvGrpSpPr>
              <p:cNvPr id="133" name="Group 11">
                <a:extLst>
                  <a:ext uri="{FF2B5EF4-FFF2-40B4-BE49-F238E27FC236}">
                    <a16:creationId xmlns:a16="http://schemas.microsoft.com/office/drawing/2014/main" id="{E8219ADF-0102-403A-944C-061FEF3C9AE5}"/>
                  </a:ext>
                </a:extLst>
              </p:cNvPr>
              <p:cNvGrpSpPr>
                <a:grpSpLocks noChangeAspect="1"/>
              </p:cNvGrpSpPr>
              <p:nvPr/>
            </p:nvGrpSpPr>
            <p:grpSpPr bwMode="auto">
              <a:xfrm>
                <a:off x="10607090" y="1257647"/>
                <a:ext cx="466294" cy="507929"/>
                <a:chOff x="3861" y="4291602"/>
                <a:chExt cx="112" cy="244433"/>
              </a:xfrm>
            </p:grpSpPr>
            <p:sp>
              <p:nvSpPr>
                <p:cNvPr id="135" name="Freeform 12">
                  <a:extLst>
                    <a:ext uri="{FF2B5EF4-FFF2-40B4-BE49-F238E27FC236}">
                      <a16:creationId xmlns:a16="http://schemas.microsoft.com/office/drawing/2014/main" id="{FCE06714-9EC3-49E2-B35F-540D7E2F789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1B4DD3BA-1F0B-4EFF-8D5E-5D96F7BB202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63485E87-ADA8-4050-B703-E10F2CEFF0A9}"/>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15">
                  <a:extLst>
                    <a:ext uri="{FF2B5EF4-FFF2-40B4-BE49-F238E27FC236}">
                      <a16:creationId xmlns:a16="http://schemas.microsoft.com/office/drawing/2014/main" id="{77E23CA8-111E-4724-85D1-1523FF0AC32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16">
                  <a:extLst>
                    <a:ext uri="{FF2B5EF4-FFF2-40B4-BE49-F238E27FC236}">
                      <a16:creationId xmlns:a16="http://schemas.microsoft.com/office/drawing/2014/main" id="{ED5EBD74-06D3-4670-B5F3-F83C68F568D0}"/>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17">
                  <a:extLst>
                    <a:ext uri="{FF2B5EF4-FFF2-40B4-BE49-F238E27FC236}">
                      <a16:creationId xmlns:a16="http://schemas.microsoft.com/office/drawing/2014/main" id="{90E11B3A-F1F0-4800-8BA6-0C4E3B1BAAF6}"/>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34" name="Freeform 5">
                <a:extLst>
                  <a:ext uri="{FF2B5EF4-FFF2-40B4-BE49-F238E27FC236}">
                    <a16:creationId xmlns:a16="http://schemas.microsoft.com/office/drawing/2014/main" id="{F916F85B-69D2-44CF-AA26-1B2E9C9D829D}"/>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3" name="Group 82">
              <a:extLst>
                <a:ext uri="{FF2B5EF4-FFF2-40B4-BE49-F238E27FC236}">
                  <a16:creationId xmlns:a16="http://schemas.microsoft.com/office/drawing/2014/main" id="{86C08AE7-AD3E-407E-8AE1-393179CAAA07}"/>
                </a:ext>
              </a:extLst>
            </p:cNvPr>
            <p:cNvGrpSpPr/>
            <p:nvPr/>
          </p:nvGrpSpPr>
          <p:grpSpPr>
            <a:xfrm>
              <a:off x="7978217" y="2234285"/>
              <a:ext cx="554668" cy="377171"/>
              <a:chOff x="9151662" y="1184065"/>
              <a:chExt cx="554668" cy="377171"/>
            </a:xfrm>
          </p:grpSpPr>
          <p:grpSp>
            <p:nvGrpSpPr>
              <p:cNvPr id="127" name="Group 4">
                <a:extLst>
                  <a:ext uri="{FF2B5EF4-FFF2-40B4-BE49-F238E27FC236}">
                    <a16:creationId xmlns:a16="http://schemas.microsoft.com/office/drawing/2014/main" id="{F8A42286-4AE1-40C0-8FED-3A4BB468ADCF}"/>
                  </a:ext>
                </a:extLst>
              </p:cNvPr>
              <p:cNvGrpSpPr>
                <a:grpSpLocks noChangeAspect="1"/>
              </p:cNvGrpSpPr>
              <p:nvPr/>
            </p:nvGrpSpPr>
            <p:grpSpPr bwMode="auto">
              <a:xfrm>
                <a:off x="9396633" y="1190427"/>
                <a:ext cx="309697" cy="302323"/>
                <a:chOff x="1759" y="236"/>
                <a:chExt cx="252" cy="246"/>
              </a:xfrm>
              <a:noFill/>
            </p:grpSpPr>
            <p:sp>
              <p:nvSpPr>
                <p:cNvPr id="129" name="Freeform 5">
                  <a:extLst>
                    <a:ext uri="{FF2B5EF4-FFF2-40B4-BE49-F238E27FC236}">
                      <a16:creationId xmlns:a16="http://schemas.microsoft.com/office/drawing/2014/main" id="{1C89F6CD-09C4-42F7-BD09-3441B5C99F80}"/>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6">
                  <a:extLst>
                    <a:ext uri="{FF2B5EF4-FFF2-40B4-BE49-F238E27FC236}">
                      <a16:creationId xmlns:a16="http://schemas.microsoft.com/office/drawing/2014/main" id="{11694E86-B27F-4970-8467-4AB0B763F3C9}"/>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7">
                  <a:extLst>
                    <a:ext uri="{FF2B5EF4-FFF2-40B4-BE49-F238E27FC236}">
                      <a16:creationId xmlns:a16="http://schemas.microsoft.com/office/drawing/2014/main" id="{CFB76083-961F-41A8-AE23-C94C7566AD8B}"/>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7B2E3FC-5399-478B-8B4A-C1B44938819E}"/>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8" name="Freeform 5">
                <a:extLst>
                  <a:ext uri="{FF2B5EF4-FFF2-40B4-BE49-F238E27FC236}">
                    <a16:creationId xmlns:a16="http://schemas.microsoft.com/office/drawing/2014/main" id="{817FCD73-08F5-4BCA-85B5-BCB9C5E46DDB}"/>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4" name="Straight Arrow Connector 83">
              <a:extLst>
                <a:ext uri="{FF2B5EF4-FFF2-40B4-BE49-F238E27FC236}">
                  <a16:creationId xmlns:a16="http://schemas.microsoft.com/office/drawing/2014/main" id="{D030207F-2820-4B3A-8F34-EF4A81F64E01}"/>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9FE121-BFF9-4B00-974D-AD349454C5B2}"/>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CBBCA0E-5A8D-464D-BA42-707438F85182}"/>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87" name="Rectangle 86">
              <a:extLst>
                <a:ext uri="{FF2B5EF4-FFF2-40B4-BE49-F238E27FC236}">
                  <a16:creationId xmlns:a16="http://schemas.microsoft.com/office/drawing/2014/main" id="{F66A0270-0056-444F-BA1D-199E502BABB3}"/>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88" name="Rectangle 87">
              <a:extLst>
                <a:ext uri="{FF2B5EF4-FFF2-40B4-BE49-F238E27FC236}">
                  <a16:creationId xmlns:a16="http://schemas.microsoft.com/office/drawing/2014/main" id="{90C342C4-8764-41EC-B958-CCCA17C78300}"/>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89" name="Rectangle 88">
              <a:extLst>
                <a:ext uri="{FF2B5EF4-FFF2-40B4-BE49-F238E27FC236}">
                  <a16:creationId xmlns:a16="http://schemas.microsoft.com/office/drawing/2014/main" id="{21035F54-7932-4344-9FB1-DFC56C77C6FA}"/>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90" name="Oval 89">
              <a:extLst>
                <a:ext uri="{FF2B5EF4-FFF2-40B4-BE49-F238E27FC236}">
                  <a16:creationId xmlns:a16="http://schemas.microsoft.com/office/drawing/2014/main" id="{9009A5B4-67A5-44AF-94AA-B3D8564556DF}"/>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Oval 90">
              <a:extLst>
                <a:ext uri="{FF2B5EF4-FFF2-40B4-BE49-F238E27FC236}">
                  <a16:creationId xmlns:a16="http://schemas.microsoft.com/office/drawing/2014/main" id="{CD2FA57B-C605-40D6-B941-723E7666CC88}"/>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5B0E5F17-7798-4AC3-B8BD-5240C1B73DB4}"/>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Arrow Connector 92">
              <a:extLst>
                <a:ext uri="{FF2B5EF4-FFF2-40B4-BE49-F238E27FC236}">
                  <a16:creationId xmlns:a16="http://schemas.microsoft.com/office/drawing/2014/main" id="{A59DF8F5-8F18-4602-902D-27D97B47B7A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E5FA47-9079-4EC7-8026-FCF64F9A97BE}"/>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BD11682-08A2-4900-AFA0-50EC9315D9D1}"/>
                </a:ext>
              </a:extLst>
            </p:cNvPr>
            <p:cNvGrpSpPr/>
            <p:nvPr/>
          </p:nvGrpSpPr>
          <p:grpSpPr>
            <a:xfrm>
              <a:off x="5731391" y="3637098"/>
              <a:ext cx="400544" cy="400542"/>
              <a:chOff x="2335756" y="3558618"/>
              <a:chExt cx="318744" cy="318742"/>
            </a:xfrm>
          </p:grpSpPr>
          <p:sp>
            <p:nvSpPr>
              <p:cNvPr id="125" name="Freeform 22">
                <a:extLst>
                  <a:ext uri="{FF2B5EF4-FFF2-40B4-BE49-F238E27FC236}">
                    <a16:creationId xmlns:a16="http://schemas.microsoft.com/office/drawing/2014/main" id="{548BE560-46F9-4591-B51A-62D007818531}"/>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6" name="Oval 125">
                <a:extLst>
                  <a:ext uri="{FF2B5EF4-FFF2-40B4-BE49-F238E27FC236}">
                    <a16:creationId xmlns:a16="http://schemas.microsoft.com/office/drawing/2014/main" id="{351AA5BB-F4D9-4170-BB66-378895D43886}"/>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A65FAB60-52E9-488F-A447-81B2784956E9}"/>
                </a:ext>
              </a:extLst>
            </p:cNvPr>
            <p:cNvGrpSpPr/>
            <p:nvPr/>
          </p:nvGrpSpPr>
          <p:grpSpPr>
            <a:xfrm>
              <a:off x="7892893" y="3639538"/>
              <a:ext cx="435200" cy="395663"/>
              <a:chOff x="4530976" y="2990126"/>
              <a:chExt cx="231285" cy="210274"/>
            </a:xfrm>
          </p:grpSpPr>
          <p:sp>
            <p:nvSpPr>
              <p:cNvPr id="121" name="Freeform 5">
                <a:extLst>
                  <a:ext uri="{FF2B5EF4-FFF2-40B4-BE49-F238E27FC236}">
                    <a16:creationId xmlns:a16="http://schemas.microsoft.com/office/drawing/2014/main" id="{43425BA0-1BC2-45FA-83AD-D51B2862162F}"/>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2" name="Group 121">
                <a:extLst>
                  <a:ext uri="{FF2B5EF4-FFF2-40B4-BE49-F238E27FC236}">
                    <a16:creationId xmlns:a16="http://schemas.microsoft.com/office/drawing/2014/main" id="{54267852-BEDD-4F9D-B916-23CAB4B222B2}"/>
                  </a:ext>
                </a:extLst>
              </p:cNvPr>
              <p:cNvGrpSpPr/>
              <p:nvPr/>
            </p:nvGrpSpPr>
            <p:grpSpPr>
              <a:xfrm>
                <a:off x="4646619" y="3052306"/>
                <a:ext cx="0" cy="122254"/>
                <a:chOff x="4791447" y="2616042"/>
                <a:chExt cx="0" cy="1427764"/>
              </a:xfrm>
            </p:grpSpPr>
            <p:cxnSp>
              <p:nvCxnSpPr>
                <p:cNvPr id="123" name="Straight Connector 122">
                  <a:extLst>
                    <a:ext uri="{FF2B5EF4-FFF2-40B4-BE49-F238E27FC236}">
                      <a16:creationId xmlns:a16="http://schemas.microsoft.com/office/drawing/2014/main" id="{3EDDC28A-DDDB-4A4E-9973-FDAC1D7BE997}"/>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2079A2E-610B-4DB5-AFD5-F75224BA6799}"/>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E28041BD-4607-4A8E-B24A-B0075CC65D8D}"/>
                </a:ext>
              </a:extLst>
            </p:cNvPr>
            <p:cNvGrpSpPr/>
            <p:nvPr/>
          </p:nvGrpSpPr>
          <p:grpSpPr>
            <a:xfrm>
              <a:off x="8146596" y="4932273"/>
              <a:ext cx="612740" cy="486364"/>
              <a:chOff x="4223626" y="2353385"/>
              <a:chExt cx="1173971" cy="931848"/>
            </a:xfrm>
          </p:grpSpPr>
          <p:grpSp>
            <p:nvGrpSpPr>
              <p:cNvPr id="98" name="Group 97">
                <a:extLst>
                  <a:ext uri="{FF2B5EF4-FFF2-40B4-BE49-F238E27FC236}">
                    <a16:creationId xmlns:a16="http://schemas.microsoft.com/office/drawing/2014/main" id="{63C6EE4D-3A6E-404B-8D0C-E434ED8EB3A4}"/>
                  </a:ext>
                </a:extLst>
              </p:cNvPr>
              <p:cNvGrpSpPr/>
              <p:nvPr/>
            </p:nvGrpSpPr>
            <p:grpSpPr>
              <a:xfrm>
                <a:off x="4273550" y="2402418"/>
                <a:ext cx="1079500" cy="840315"/>
                <a:chOff x="4273550" y="2402418"/>
                <a:chExt cx="1079500" cy="840315"/>
              </a:xfrm>
            </p:grpSpPr>
            <p:cxnSp>
              <p:nvCxnSpPr>
                <p:cNvPr id="107" name="Straight Connector 106">
                  <a:extLst>
                    <a:ext uri="{FF2B5EF4-FFF2-40B4-BE49-F238E27FC236}">
                      <a16:creationId xmlns:a16="http://schemas.microsoft.com/office/drawing/2014/main" id="{EFE2CB61-28A8-4173-A87A-4DBB26212D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107">
                  <a:extLst>
                    <a:ext uri="{FF2B5EF4-FFF2-40B4-BE49-F238E27FC236}">
                      <a16:creationId xmlns:a16="http://schemas.microsoft.com/office/drawing/2014/main" id="{29E427DF-C61F-423E-BF6E-ACE3DA89705A}"/>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108">
                  <a:extLst>
                    <a:ext uri="{FF2B5EF4-FFF2-40B4-BE49-F238E27FC236}">
                      <a16:creationId xmlns:a16="http://schemas.microsoft.com/office/drawing/2014/main" id="{47668C81-1644-4D39-B9D8-7DB4766DE331}"/>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E0F8F22A-B368-45A7-8022-EB5DAF00D3C2}"/>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5CAEC2F6-08BD-4A2D-89BF-F780ED8433D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16092DB6-D0A8-4434-86D8-10495E1DDC6E}"/>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0ACED51D-290E-4F51-9E63-8CB1B1665C6E}"/>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D0640AE5-B9E2-4292-A576-2BA414A1094E}"/>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F8D192C6-1094-42D1-9B6F-17E4E02ABD5C}"/>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115">
                  <a:extLst>
                    <a:ext uri="{FF2B5EF4-FFF2-40B4-BE49-F238E27FC236}">
                      <a16:creationId xmlns:a16="http://schemas.microsoft.com/office/drawing/2014/main" id="{E3B26DD6-030A-4996-839B-AC8D7C10D56D}"/>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4B748072-E590-4EAD-BDDF-481B236CB641}"/>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6C7A30F1-DA50-47AF-AB24-7479132ED847}"/>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3EB5B922-7A89-48F4-87AB-EC232F1E8977}"/>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9B31135D-40FD-4213-B6A9-5575B3A63421}"/>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99" name="Oval 19">
                <a:extLst>
                  <a:ext uri="{FF2B5EF4-FFF2-40B4-BE49-F238E27FC236}">
                    <a16:creationId xmlns:a16="http://schemas.microsoft.com/office/drawing/2014/main" id="{EB55BA3A-A034-4394-B83C-9551F7ABE36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0" name="Oval 19">
                <a:extLst>
                  <a:ext uri="{FF2B5EF4-FFF2-40B4-BE49-F238E27FC236}">
                    <a16:creationId xmlns:a16="http://schemas.microsoft.com/office/drawing/2014/main" id="{AFCB22DA-B4FC-4CC6-B2E7-656D0903EBF1}"/>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1" name="Oval 19">
                <a:extLst>
                  <a:ext uri="{FF2B5EF4-FFF2-40B4-BE49-F238E27FC236}">
                    <a16:creationId xmlns:a16="http://schemas.microsoft.com/office/drawing/2014/main" id="{4EA7D669-D814-46C6-B4B3-0F66ED8F2BFA}"/>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2" name="Oval 19">
                <a:extLst>
                  <a:ext uri="{FF2B5EF4-FFF2-40B4-BE49-F238E27FC236}">
                    <a16:creationId xmlns:a16="http://schemas.microsoft.com/office/drawing/2014/main" id="{9943924E-A274-49A8-84E0-6C4B340A3303}"/>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3" name="Oval 19">
                <a:extLst>
                  <a:ext uri="{FF2B5EF4-FFF2-40B4-BE49-F238E27FC236}">
                    <a16:creationId xmlns:a16="http://schemas.microsoft.com/office/drawing/2014/main" id="{D797326D-CBDC-4AF9-AA34-0EFAA2D64247}"/>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4" name="Oval 19">
                <a:extLst>
                  <a:ext uri="{FF2B5EF4-FFF2-40B4-BE49-F238E27FC236}">
                    <a16:creationId xmlns:a16="http://schemas.microsoft.com/office/drawing/2014/main" id="{12A59609-4D57-4D89-914D-DD6A8C92358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5" name="Oval 19">
                <a:extLst>
                  <a:ext uri="{FF2B5EF4-FFF2-40B4-BE49-F238E27FC236}">
                    <a16:creationId xmlns:a16="http://schemas.microsoft.com/office/drawing/2014/main" id="{8075B33A-E001-468C-806A-57EC3B27B459}"/>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6" name="Oval 19">
                <a:extLst>
                  <a:ext uri="{FF2B5EF4-FFF2-40B4-BE49-F238E27FC236}">
                    <a16:creationId xmlns:a16="http://schemas.microsoft.com/office/drawing/2014/main" id="{8C001A8F-0AA8-4124-8493-C7EC91E5E5B9}"/>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46" name="Rectangle 145">
            <a:extLst>
              <a:ext uri="{FF2B5EF4-FFF2-40B4-BE49-F238E27FC236}">
                <a16:creationId xmlns:a16="http://schemas.microsoft.com/office/drawing/2014/main" id="{45884E38-841A-4E2D-8BF7-6EB66F2E480A}"/>
              </a:ext>
            </a:extLst>
          </p:cNvPr>
          <p:cNvSpPr/>
          <p:nvPr/>
        </p:nvSpPr>
        <p:spPr bwMode="auto">
          <a:xfrm>
            <a:off x="6315803" y="2184968"/>
            <a:ext cx="5506083" cy="2435648"/>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3190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results of the operations are collected by the driver</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marR="0" lvl="1" indent="-285750" algn="l" defTabSz="914367" rtl="0" eaLnBrk="1" fontAlgn="base" latinLnBrk="0" hangingPunct="1">
              <a:lnSpc>
                <a:spcPct val="90000"/>
              </a:lnSpc>
              <a:spcBef>
                <a:spcPts val="576"/>
              </a:spcBef>
              <a:spcAft>
                <a:spcPts val="6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marR="0" lvl="1" indent="0" algn="l" defTabSz="914367" rtl="0" eaLnBrk="1" fontAlgn="auto" latinLnBrk="0" hangingPunct="1">
              <a:lnSpc>
                <a:spcPts val="2100"/>
              </a:lnSpc>
              <a:spcBef>
                <a:spcPts val="576"/>
              </a:spcBef>
              <a:spcAft>
                <a:spcPts val="6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When creating Azure Databricks clusters you can choose Autoscaling and Auto Termination options.</a:t>
            </a:r>
          </a:p>
          <a:p>
            <a:pPr marL="0" marR="0" lvl="1" indent="0" algn="l" defTabSz="914367" rtl="0" eaLnBrk="1" fontAlgn="auto" latinLnBrk="0" hangingPunct="1">
              <a:lnSpc>
                <a:spcPts val="2100"/>
              </a:lnSpc>
              <a:spcBef>
                <a:spcPts val="576"/>
              </a:spcBef>
              <a:spcAft>
                <a:spcPts val="6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Autoscaling: Just specify the min and max number of clusters. Azure Databricks automatically scales up or down based on load.</a:t>
            </a:r>
          </a:p>
          <a:p>
            <a:pPr marL="0" marR="0" lvl="1" indent="0" algn="l" defTabSz="914367" rtl="0" eaLnBrk="1" fontAlgn="auto" latinLnBrk="0" hangingPunct="1">
              <a:lnSpc>
                <a:spcPts val="2100"/>
              </a:lnSpc>
              <a:spcBef>
                <a:spcPts val="576"/>
              </a:spcBef>
              <a:spcAft>
                <a:spcPts val="6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Auto Termination: After the specified minutes of inactivity the cluster is automatically terminated.</a:t>
            </a:r>
          </a:p>
          <a:p>
            <a:pPr marL="0" marR="0" lvl="1" indent="0" algn="l" defTabSz="914367" rtl="0" eaLnBrk="1" fontAlgn="auto" latinLnBrk="0" hangingPunct="1">
              <a:lnSpc>
                <a:spcPts val="2100"/>
              </a:lnSpc>
              <a:spcBef>
                <a:spcPts val="0"/>
              </a:spcBef>
              <a:spcAft>
                <a:spcPts val="300"/>
              </a:spcAft>
              <a:buClr>
                <a:srgbClr val="0078D7"/>
              </a:buClr>
              <a:buSzTx/>
              <a:buFontTx/>
              <a:buNone/>
              <a:tabLst>
                <a:tab pos="632806" algn="l"/>
              </a:tabLst>
              <a:defRPr/>
            </a:pPr>
            <a:r>
              <a:rPr kumimoji="0" lang="en-US" sz="16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Benefits:</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You do not have to guess, or determine by trial and error, the correct number of nodes for the cluster</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As the workload changes you do not have to manually tweak the number of nodes</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You do not have to worry about wasting resources when the cluster is idle. You only pay for resource when they are actually being used</a:t>
            </a:r>
          </a:p>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400" b="0" i="0" u="none" strike="noStrike" kern="0" cap="none" spc="0" normalizeH="0" baseline="0" noProof="0" dirty="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2DB6-87CC-48C1-A987-17DC6822C4C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Spark is fast</a:t>
            </a:r>
          </a:p>
        </p:txBody>
      </p:sp>
      <p:sp>
        <p:nvSpPr>
          <p:cNvPr id="4" name="Text Placeholder 3">
            <a:extLst>
              <a:ext uri="{FF2B5EF4-FFF2-40B4-BE49-F238E27FC236}">
                <a16:creationId xmlns:a16="http://schemas.microsoft.com/office/drawing/2014/main" id="{6FC8C363-0065-425E-8734-8E7A011CF57D}"/>
              </a:ext>
            </a:extLst>
          </p:cNvPr>
          <p:cNvSpPr>
            <a:spLocks noGrp="1"/>
          </p:cNvSpPr>
          <p:nvPr>
            <p:ph type="body" sz="quarter" idx="11"/>
          </p:nvPr>
        </p:nvSpPr>
        <p:spPr>
          <a:xfrm>
            <a:off x="267684" y="963482"/>
            <a:ext cx="11655078" cy="461665"/>
          </a:xfrm>
        </p:spPr>
        <p:txBody>
          <a:bodyPr/>
          <a:lstStyle/>
          <a:p>
            <a:pPr algn="ctr"/>
            <a:r>
              <a:rPr lang="en-US" sz="2000" dirty="0"/>
              <a:t>Benchmarks have shown Databricks to often have better performance than alternatives</a:t>
            </a:r>
          </a:p>
        </p:txBody>
      </p:sp>
      <p:pic>
        <p:nvPicPr>
          <p:cNvPr id="3" name="Picture 2">
            <a:extLst>
              <a:ext uri="{FF2B5EF4-FFF2-40B4-BE49-F238E27FC236}">
                <a16:creationId xmlns:a16="http://schemas.microsoft.com/office/drawing/2014/main" id="{C8FA0366-32CF-4EEE-8CDC-C5345295DE35}"/>
              </a:ext>
            </a:extLst>
          </p:cNvPr>
          <p:cNvPicPr>
            <a:picLocks noChangeAspect="1"/>
          </p:cNvPicPr>
          <p:nvPr/>
        </p:nvPicPr>
        <p:blipFill>
          <a:blip r:embed="rId3"/>
          <a:stretch>
            <a:fillRect/>
          </a:stretch>
        </p:blipFill>
        <p:spPr>
          <a:xfrm>
            <a:off x="1557918" y="2099117"/>
            <a:ext cx="9335370" cy="2620050"/>
          </a:xfrm>
          <a:prstGeom prst="rect">
            <a:avLst/>
          </a:prstGeom>
          <a:ln>
            <a:solidFill>
              <a:srgbClr val="FF6600"/>
            </a:solidFill>
          </a:ln>
        </p:spPr>
      </p:pic>
      <p:sp>
        <p:nvSpPr>
          <p:cNvPr id="7" name="Rectangle 6">
            <a:extLst>
              <a:ext uri="{FF2B5EF4-FFF2-40B4-BE49-F238E27FC236}">
                <a16:creationId xmlns:a16="http://schemas.microsoft.com/office/drawing/2014/main" id="{697F7BBD-65C3-4EB6-AEE5-D8FC6B267C55}"/>
              </a:ext>
            </a:extLst>
          </p:cNvPr>
          <p:cNvSpPr/>
          <p:nvPr/>
        </p:nvSpPr>
        <p:spPr>
          <a:xfrm>
            <a:off x="3071076" y="4969891"/>
            <a:ext cx="69157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F1582C"/>
                </a:solidFill>
                <a:effectLst/>
                <a:uLnTx/>
                <a:uFillTx/>
                <a:latin typeface="Segoe UI" panose="020B0502040204020203" pitchFamily="34" charset="0"/>
                <a:ea typeface="+mn-ea"/>
                <a:cs typeface="Segoe UI" panose="020B0502040204020203" pitchFamily="34" charset="0"/>
              </a:rPr>
              <a:t>SOURCE: </a:t>
            </a:r>
            <a:r>
              <a:rPr kumimoji="0" lang="en-US" sz="1400" b="0" i="0" u="sng" strike="noStrike" kern="1200" cap="none" spc="0" normalizeH="0" baseline="0" noProof="0" dirty="0">
                <a:ln>
                  <a:noFill/>
                </a:ln>
                <a:solidFill>
                  <a:srgbClr val="333333"/>
                </a:solidFill>
                <a:effectLst/>
                <a:uLnTx/>
                <a:uFillTx/>
                <a:latin typeface="Segoe UI" panose="020B0502040204020203" pitchFamily="34" charset="0"/>
                <a:ea typeface="+mn-ea"/>
                <a:cs typeface="Segoe UI" panose="020B0502040204020203" pitchFamily="34" charset="0"/>
                <a:hlinkClick r:id="rId4"/>
              </a:rPr>
              <a:t>Benchmarking Big Data SQL Platforms in the Cloud</a:t>
            </a:r>
            <a:endParaRPr kumimoji="0" lang="en-US" sz="1400" b="0" i="0" u="none" strike="noStrike" kern="1200" cap="none" spc="0" normalizeH="0" baseline="0" noProof="0" dirty="0">
              <a:ln>
                <a:noFill/>
              </a:ln>
              <a:solidFill>
                <a:srgbClr val="333333"/>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065446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2215617" y="2358243"/>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308034" y="4794866"/>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308035" y="2531672"/>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4969710" y="2825544"/>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923284" y="4914098"/>
            <a:ext cx="71700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4004484" y="3117106"/>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592872" y="4833081"/>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424579" y="5240013"/>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672827" y="311710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672827" y="5057423"/>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602550" y="2815789"/>
            <a:ext cx="3548554" cy="175126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502777" y="3117106"/>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571089" y="4295397"/>
            <a:ext cx="1064771" cy="406286"/>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511757" y="2106315"/>
            <a:ext cx="1167152" cy="34872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4275680" y="2580933"/>
            <a:ext cx="554226" cy="49422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9081256" y="4439748"/>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953700" y="2587700"/>
            <a:ext cx="485337" cy="487453"/>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6020755" y="1903061"/>
            <a:ext cx="1322304" cy="425822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572438" y="4836624"/>
            <a:ext cx="523858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3572437" y="2828043"/>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2316994" y="2828043"/>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2316994" y="4834959"/>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953700" y="4519140"/>
            <a:ext cx="485337" cy="487453"/>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10409065" y="5271020"/>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16416" y="4567055"/>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919439" y="2616558"/>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936542" y="1546386"/>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8616021" y="174913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6608998" y="174913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4564817" y="174913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2609300" y="174913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7149469" y="3540421"/>
            <a:ext cx="1661551" cy="986196"/>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10420291" y="1770094"/>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Tree>
    <p:extLst>
      <p:ext uri="{BB962C8B-B14F-4D97-AF65-F5344CB8AC3E}">
        <p14:creationId xmlns:p14="http://schemas.microsoft.com/office/powerpoint/2010/main" val="41047431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353535"/>
                </a:solidFill>
                <a:latin typeface="Segoe UI Light" panose="020B0502040204020203" pitchFamily="34" charset="0"/>
                <a:cs typeface="Segoe UI Light" panose="020B0502040204020203" pitchFamily="34" charset="0"/>
              </a:rPr>
              <a:t>Agenda</a:t>
            </a:r>
          </a:p>
        </p:txBody>
      </p:sp>
      <p:sp>
        <p:nvSpPr>
          <p:cNvPr id="3" name="Content Placeholder 2"/>
          <p:cNvSpPr>
            <a:spLocks noGrp="1"/>
          </p:cNvSpPr>
          <p:nvPr>
            <p:ph sz="quarter" idx="10"/>
          </p:nvPr>
        </p:nvSpPr>
        <p:spPr>
          <a:xfrm>
            <a:off x="603251" y="1423836"/>
            <a:ext cx="10989733" cy="2545263"/>
          </a:xfrm>
        </p:spPr>
        <p:txBody>
          <a:bodyPr>
            <a:normAutofit/>
          </a:bodyPr>
          <a:lstStyle/>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Analysis Services</a:t>
            </a: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a:t>
            </a:r>
            <a:r>
              <a:rPr lang="en-US" sz="1800" dirty="0" err="1">
                <a:solidFill>
                  <a:srgbClr val="353535"/>
                </a:solidFill>
                <a:latin typeface="Segoe UI Light" panose="020B0502040204020203" pitchFamily="34" charset="0"/>
                <a:cs typeface="Segoe UI Light" panose="020B0502040204020203" pitchFamily="34" charset="0"/>
              </a:rPr>
              <a:t>Databricks</a:t>
            </a:r>
            <a:endParaRPr lang="en-US" sz="1800" dirty="0">
              <a:solidFill>
                <a:srgbClr val="353535"/>
              </a:solidFill>
              <a:latin typeface="Segoe UI Light" panose="020B0502040204020203" pitchFamily="34" charset="0"/>
              <a:cs typeface="Segoe UI Light" panose="020B0502040204020203" pitchFamily="34" charset="0"/>
            </a:endParaRP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Cosmos DB</a:t>
            </a: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SQL Database Managed Instance</a:t>
            </a:r>
          </a:p>
          <a:p>
            <a:pPr marL="285750" indent="-285750" fontAlgn="ctr">
              <a:buFont typeface="Wingdings" panose="05000000000000000000" pitchFamily="2" charset="2"/>
              <a:buChar char="§"/>
            </a:pPr>
            <a:r>
              <a:rPr lang="en-US" sz="1800" dirty="0">
                <a:solidFill>
                  <a:srgbClr val="353535"/>
                </a:solidFill>
                <a:latin typeface="Segoe UI Light" panose="020B0502040204020203" pitchFamily="34" charset="0"/>
                <a:cs typeface="Segoe UI Light" panose="020B0502040204020203" pitchFamily="34" charset="0"/>
              </a:rPr>
              <a:t>Azure Data Factory v2</a:t>
            </a:r>
          </a:p>
          <a:p>
            <a:pPr marL="285750" indent="-285750" fontAlgn="ctr">
              <a:buFont typeface="Wingdings" panose="05000000000000000000" pitchFamily="2" charset="2"/>
              <a:buChar char="§"/>
            </a:pPr>
            <a:r>
              <a:rPr lang="en-US" sz="1800" dirty="0">
                <a:latin typeface="Segoe UI Light" panose="020B0502040204020203" pitchFamily="34" charset="0"/>
                <a:cs typeface="Segoe UI Light" panose="020B0502040204020203" pitchFamily="34" charset="0"/>
              </a:rPr>
              <a:t>Azure Database for MariaDB, PostgreSQL, MySQL</a:t>
            </a:r>
          </a:p>
          <a:p>
            <a:pPr marL="285750" indent="-285750" fontAlgn="ctr">
              <a:buFont typeface="Wingdings" panose="05000000000000000000" pitchFamily="2" charset="2"/>
              <a:buChar char="§"/>
            </a:pPr>
            <a:endParaRPr lang="en-US" sz="1800" dirty="0">
              <a:solidFill>
                <a:srgbClr val="353535"/>
              </a:solidFill>
              <a:latin typeface="Segoe UI Light" panose="020B0502040204020203" pitchFamily="34" charset="0"/>
              <a:cs typeface="Segoe UI Light" panose="020B0502040204020203" pitchFamily="34" charset="0"/>
            </a:endParaRPr>
          </a:p>
          <a:p>
            <a:pPr marL="285750" indent="-285750" fontAlgn="ctr">
              <a:buFont typeface="Wingdings" panose="05000000000000000000" pitchFamily="2" charset="2"/>
              <a:buChar char="§"/>
            </a:pPr>
            <a:endParaRPr lang="en-US" sz="1800" dirty="0">
              <a:solidFill>
                <a:srgbClr val="353535"/>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82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81108" y="3139171"/>
            <a:ext cx="1475072"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3452421" y="2862489"/>
            <a:ext cx="3291114"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674765" y="4971546"/>
            <a:ext cx="10763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982062" y="5255577"/>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5374648" y="4971546"/>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077379" y="5217756"/>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546049" y="3154051"/>
            <a:ext cx="1254716"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579588" y="2852734"/>
            <a:ext cx="3650498" cy="1788015"/>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479815" y="3154051"/>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4252717" y="4600789"/>
            <a:ext cx="608065" cy="54223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8734056" y="4417491"/>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4936504" y="4956986"/>
            <a:ext cx="347853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10488047" y="534471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95398" y="4640749"/>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896477" y="2653503"/>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3019828" y="2583077"/>
            <a:ext cx="334156" cy="567664"/>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4920204" y="3022659"/>
            <a:ext cx="1823331" cy="1780685"/>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325409" y="2568198"/>
            <a:ext cx="1186471" cy="44272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2119496" y="2862489"/>
            <a:ext cx="7767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921506" y="1583331"/>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8241868" y="1826920"/>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6434923" y="1808803"/>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3911546" y="1814555"/>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2423675" y="1808804"/>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10381294" y="1824793"/>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7209595" y="3680298"/>
            <a:ext cx="1205448" cy="981957"/>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529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A0AAD1-2B0F-49EB-BA68-EB2A291B674C}"/>
              </a:ext>
            </a:extLst>
          </p:cNvPr>
          <p:cNvSpPr/>
          <p:nvPr/>
        </p:nvSpPr>
        <p:spPr>
          <a:xfrm>
            <a:off x="176073" y="1798761"/>
            <a:ext cx="3789331" cy="3960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Hadoop</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(Hortonworks’ Distribution) as a managed service supporting a variety of open-source analytics engines such as Apache Spark, Hive LLAP, Storm, Kafka, HBase.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Security via Ranger (Kerberos based)</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Priced to compete with AWS EMR. Standard offering.</a:t>
            </a:r>
            <a:r>
              <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prefers a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PaaS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like experience to address big data use cases by working with different OSS analytics engines to address big data use cases. Cost sensitive.</a:t>
            </a:r>
          </a:p>
          <a:p>
            <a:pPr marL="0" marR="0" lvl="0" indent="-223837"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Data Services consumption</a:t>
            </a: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7" name="Title 1">
            <a:extLst>
              <a:ext uri="{FF2B5EF4-FFF2-40B4-BE49-F238E27FC236}">
                <a16:creationId xmlns:a16="http://schemas.microsoft.com/office/drawing/2014/main" id="{1E9D314D-08B6-4C6D-BB23-426A3348E506}"/>
              </a:ext>
            </a:extLst>
          </p:cNvPr>
          <p:cNvSpPr>
            <a:spLocks noGrp="1"/>
          </p:cNvSpPr>
          <p:nvPr>
            <p:ph type="title"/>
          </p:nvPr>
        </p:nvSpPr>
        <p:spPr>
          <a:xfrm>
            <a:off x="176073" y="0"/>
            <a:ext cx="10515600" cy="883812"/>
          </a:xfrm>
        </p:spPr>
        <p:txBody>
          <a:bodyPr>
            <a:normAutofit/>
          </a:bodyPr>
          <a:lstStyle/>
          <a:p>
            <a:r>
              <a:rPr lang="en-US" sz="3200" dirty="0">
                <a:solidFill>
                  <a:schemeClr val="tx1">
                    <a:lumMod val="65000"/>
                    <a:lumOff val="35000"/>
                  </a:schemeClr>
                </a:solidFill>
                <a:latin typeface="Segoe UI" panose="020B0502040204020203" pitchFamily="34" charset="0"/>
                <a:cs typeface="Segoe UI" panose="020B0502040204020203" pitchFamily="34" charset="0"/>
              </a:rPr>
              <a:t>Big Data OSS - Sales Guidance</a:t>
            </a:r>
          </a:p>
        </p:txBody>
      </p:sp>
      <p:sp>
        <p:nvSpPr>
          <p:cNvPr id="2" name="Rectangle 1">
            <a:extLst>
              <a:ext uri="{FF2B5EF4-FFF2-40B4-BE49-F238E27FC236}">
                <a16:creationId xmlns:a16="http://schemas.microsoft.com/office/drawing/2014/main" id="{D0125815-6EF3-49B6-B64F-16C63C3FD383}"/>
              </a:ext>
            </a:extLst>
          </p:cNvPr>
          <p:cNvSpPr/>
          <p:nvPr/>
        </p:nvSpPr>
        <p:spPr>
          <a:xfrm>
            <a:off x="176073" y="1449939"/>
            <a:ext cx="3789328"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Azure HDInsight (1</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 Support) </a:t>
            </a:r>
          </a:p>
        </p:txBody>
      </p:sp>
      <p:sp>
        <p:nvSpPr>
          <p:cNvPr id="10" name="Rectangle 9">
            <a:extLst>
              <a:ext uri="{FF2B5EF4-FFF2-40B4-BE49-F238E27FC236}">
                <a16:creationId xmlns:a16="http://schemas.microsoft.com/office/drawing/2014/main" id="{425210D8-F7A7-4A6D-AC93-4369AC77C105}"/>
              </a:ext>
            </a:extLst>
          </p:cNvPr>
          <p:cNvSpPr/>
          <p:nvPr/>
        </p:nvSpPr>
        <p:spPr>
          <a:xfrm>
            <a:off x="4146778" y="1809910"/>
            <a:ext cx="4021886" cy="39490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Spark</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the most popular open-source analytics engine, as a managed service providing an easy and fast way to unlock big data use cases. Offers best-in-class notebooks experience for productivity and collaboration as well integration with Azure Data Warehouse, Power BI,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etc</a:t>
            </a: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Security via native Azure AD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Priced to match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on AWS. Premium offering. </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prefers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SaaS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like experience to address big data use cases and values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ease of use, productivity &amp; collaboration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Data Services &amp; Azure consumption</a:t>
            </a:r>
          </a:p>
        </p:txBody>
      </p:sp>
      <p:sp>
        <p:nvSpPr>
          <p:cNvPr id="11" name="Rectangle 10">
            <a:extLst>
              <a:ext uri="{FF2B5EF4-FFF2-40B4-BE49-F238E27FC236}">
                <a16:creationId xmlns:a16="http://schemas.microsoft.com/office/drawing/2014/main" id="{F5662376-48DD-4842-A0B7-A50BC54C57CB}"/>
              </a:ext>
            </a:extLst>
          </p:cNvPr>
          <p:cNvSpPr/>
          <p:nvPr/>
        </p:nvSpPr>
        <p:spPr>
          <a:xfrm>
            <a:off x="4146778" y="1443670"/>
            <a:ext cx="4021884"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Azure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Databricks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(1</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 Support)</a:t>
            </a:r>
          </a:p>
        </p:txBody>
      </p:sp>
      <p:sp>
        <p:nvSpPr>
          <p:cNvPr id="14" name="Rectangle 13">
            <a:extLst>
              <a:ext uri="{FF2B5EF4-FFF2-40B4-BE49-F238E27FC236}">
                <a16:creationId xmlns:a16="http://schemas.microsoft.com/office/drawing/2014/main" id="{AE997543-08DE-4F33-96C4-CF067E2955E8}"/>
              </a:ext>
            </a:extLst>
          </p:cNvPr>
          <p:cNvSpPr/>
          <p:nvPr/>
        </p:nvSpPr>
        <p:spPr>
          <a:xfrm>
            <a:off x="8350036" y="1787612"/>
            <a:ext cx="3446116" cy="3971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Hadoop distributions from Cloudera,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MapR</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&amp; Hortonworks available on Azure Marketplace as IaaS VMs.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0" marR="0" lvl="0" indent="-223837"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N/A. Vendor prices their products. </a:t>
            </a: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wants to move their on premises Hadoop distribution to Azure IaaS using their existing licenses.</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28C2D3D6-8E46-4B9A-8701-25A29B79649C}"/>
              </a:ext>
            </a:extLst>
          </p:cNvPr>
          <p:cNvSpPr/>
          <p:nvPr/>
        </p:nvSpPr>
        <p:spPr>
          <a:xfrm>
            <a:off x="8350039" y="1443670"/>
            <a:ext cx="3446113"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Offerings</a:t>
            </a:r>
          </a:p>
        </p:txBody>
      </p:sp>
    </p:spTree>
    <p:extLst>
      <p:ext uri="{BB962C8B-B14F-4D97-AF65-F5344CB8AC3E}">
        <p14:creationId xmlns:p14="http://schemas.microsoft.com/office/powerpoint/2010/main" val="15867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56072" y="1488656"/>
            <a:ext cx="3701938" cy="4671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Rectangle 7"/>
          <p:cNvSpPr/>
          <p:nvPr/>
        </p:nvSpPr>
        <p:spPr>
          <a:xfrm>
            <a:off x="8129373" y="1488656"/>
            <a:ext cx="3701938" cy="4671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Rectangle 5"/>
          <p:cNvSpPr/>
          <p:nvPr/>
        </p:nvSpPr>
        <p:spPr>
          <a:xfrm>
            <a:off x="361536" y="1488656"/>
            <a:ext cx="3701938" cy="4671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ext Placeholder 2"/>
          <p:cNvSpPr>
            <a:spLocks noGrp="1"/>
          </p:cNvSpPr>
          <p:nvPr>
            <p:ph type="body" idx="1"/>
          </p:nvPr>
        </p:nvSpPr>
        <p:spPr>
          <a:xfrm>
            <a:off x="363686" y="1542084"/>
            <a:ext cx="3699789" cy="5126053"/>
          </a:xfrm>
        </p:spPr>
        <p:txBody>
          <a:bodyPr/>
          <a:lstStyle/>
          <a:p>
            <a:pPr marL="0" indent="0" algn="ctr">
              <a:buNone/>
            </a:pPr>
            <a:r>
              <a:rPr lang="en-US" sz="1568" b="1" dirty="0">
                <a:solidFill>
                  <a:schemeClr val="bg1"/>
                </a:solidFill>
              </a:rPr>
              <a:t>Azure HDInsight</a:t>
            </a:r>
          </a:p>
          <a:p>
            <a:pPr marL="0" indent="0" algn="ctr">
              <a:buNone/>
            </a:pPr>
            <a:endParaRPr lang="en-US" sz="1568" dirty="0">
              <a:solidFill>
                <a:schemeClr val="bg1"/>
              </a:solidFill>
            </a:endParaRPr>
          </a:p>
          <a:p>
            <a:pPr marL="0" indent="0">
              <a:buNone/>
            </a:pPr>
            <a:r>
              <a:rPr lang="en-US" sz="980" b="1" dirty="0">
                <a:solidFill>
                  <a:srgbClr val="0070C0"/>
                </a:solidFill>
              </a:rPr>
              <a:t>What It Is</a:t>
            </a:r>
          </a:p>
          <a:p>
            <a:pPr indent="-173702"/>
            <a:r>
              <a:rPr lang="en-US" sz="980" dirty="0"/>
              <a:t>Hortonworks distribution as a first party service on Azure</a:t>
            </a:r>
          </a:p>
          <a:p>
            <a:pPr indent="-173702"/>
            <a:r>
              <a:rPr lang="en-US" sz="980" dirty="0"/>
              <a:t>Big Data engines support </a:t>
            </a:r>
            <a:r>
              <a:rPr lang="mr-IN" sz="980" dirty="0"/>
              <a:t>–</a:t>
            </a:r>
            <a:r>
              <a:rPr lang="en-US" sz="980" dirty="0"/>
              <a:t> Hadoop Projects, Hive on </a:t>
            </a:r>
            <a:r>
              <a:rPr lang="en-US" sz="980" dirty="0" err="1"/>
              <a:t>Tez</a:t>
            </a:r>
            <a:r>
              <a:rPr lang="en-US" sz="980" dirty="0"/>
              <a:t>, Hive LLAP, Spark, HBase, Storm, Kafka, R Server</a:t>
            </a:r>
          </a:p>
          <a:p>
            <a:pPr indent="-173702"/>
            <a:r>
              <a:rPr lang="en-US" sz="980" dirty="0"/>
              <a:t>Best-in-class developer tooling and Monitoring capabilities</a:t>
            </a:r>
          </a:p>
          <a:p>
            <a:pPr indent="-173702"/>
            <a:r>
              <a:rPr lang="en-US" sz="980" b="1" dirty="0"/>
              <a:t>Enterprise Features</a:t>
            </a:r>
          </a:p>
          <a:p>
            <a:pPr marL="454827" lvl="1" indent="-171417">
              <a:buFont typeface="Arial" charset="0"/>
              <a:buChar char="•"/>
            </a:pPr>
            <a:r>
              <a:rPr lang="en-US" sz="980" dirty="0"/>
              <a:t>VNET support (join existing VNETs)</a:t>
            </a:r>
          </a:p>
          <a:p>
            <a:pPr marL="454827" lvl="1" indent="-171417">
              <a:buFont typeface="Arial" charset="0"/>
              <a:buChar char="•"/>
            </a:pPr>
            <a:r>
              <a:rPr lang="en-US" sz="980" dirty="0"/>
              <a:t>Ranger support (Kerberos based Security)</a:t>
            </a:r>
          </a:p>
          <a:p>
            <a:pPr marL="454827" lvl="1" indent="-171417">
              <a:buFont typeface="Arial" charset="0"/>
              <a:buChar char="•"/>
            </a:pPr>
            <a:r>
              <a:rPr lang="en-US" sz="980" dirty="0"/>
              <a:t>Log Analytics via OMS</a:t>
            </a:r>
          </a:p>
          <a:p>
            <a:pPr marL="454827" lvl="1" indent="-171417">
              <a:buFont typeface="Arial" charset="0"/>
              <a:buChar char="•"/>
            </a:pPr>
            <a:r>
              <a:rPr lang="en-US" sz="980" dirty="0"/>
              <a:t>Orchestration via Azure Data Factory</a:t>
            </a:r>
          </a:p>
          <a:p>
            <a:pPr marL="454827" lvl="1" indent="-171417">
              <a:buFont typeface="Arial" charset="0"/>
              <a:buChar char="•"/>
            </a:pPr>
            <a:r>
              <a:rPr lang="en-US" sz="980" dirty="0"/>
              <a:t>Available in most Azure Regions (27) including </a:t>
            </a:r>
            <a:r>
              <a:rPr lang="en-US" sz="980" dirty="0" err="1"/>
              <a:t>Gov</a:t>
            </a:r>
            <a:r>
              <a:rPr lang="en-US" sz="980" dirty="0"/>
              <a:t> Cloud and Federal Clouds</a:t>
            </a:r>
          </a:p>
          <a:p>
            <a:pPr marL="0" indent="0">
              <a:buNone/>
            </a:pPr>
            <a:endParaRPr lang="en-US" sz="980" b="1" dirty="0">
              <a:solidFill>
                <a:srgbClr val="0070C0"/>
              </a:solidFill>
            </a:endParaRPr>
          </a:p>
          <a:p>
            <a:pPr marL="0" indent="0">
              <a:buNone/>
            </a:pPr>
            <a:r>
              <a:rPr lang="en-US" sz="980" b="1" dirty="0">
                <a:solidFill>
                  <a:srgbClr val="0070C0"/>
                </a:solidFill>
              </a:rPr>
              <a:t>Guidance</a:t>
            </a:r>
          </a:p>
          <a:p>
            <a:pPr indent="-173702"/>
            <a:r>
              <a:rPr lang="en-US" sz="980" dirty="0"/>
              <a:t>Customer needs Hadoop technologies other than, or in addition to Spark</a:t>
            </a:r>
          </a:p>
          <a:p>
            <a:pPr indent="-173702"/>
            <a:r>
              <a:rPr lang="en-US" sz="980" dirty="0"/>
              <a:t>Customer prefers Hortonworks Spark distribution to stay closer to OSS codebase and/or ‘Lift and Shift’ from on-premises deployments</a:t>
            </a:r>
          </a:p>
          <a:p>
            <a:pPr indent="-173702"/>
            <a:r>
              <a:rPr lang="en-US" sz="980" dirty="0"/>
              <a:t>Customer has specific project requirements that are only available on HDInsight</a:t>
            </a:r>
          </a:p>
          <a:p>
            <a:pPr marL="0" indent="0">
              <a:buNone/>
            </a:pPr>
            <a:endParaRPr lang="en-US" sz="980" dirty="0"/>
          </a:p>
          <a:p>
            <a:pPr marL="0" indent="0">
              <a:buNone/>
            </a:pPr>
            <a:endParaRPr lang="en-US" sz="980" dirty="0"/>
          </a:p>
        </p:txBody>
      </p:sp>
      <p:sp>
        <p:nvSpPr>
          <p:cNvPr id="4" name="Text Placeholder 3"/>
          <p:cNvSpPr>
            <a:spLocks noGrp="1"/>
          </p:cNvSpPr>
          <p:nvPr>
            <p:ph type="body" idx="2"/>
          </p:nvPr>
        </p:nvSpPr>
        <p:spPr>
          <a:xfrm>
            <a:off x="4256072" y="1542084"/>
            <a:ext cx="3701938" cy="5198572"/>
          </a:xfrm>
        </p:spPr>
        <p:txBody>
          <a:bodyPr/>
          <a:lstStyle/>
          <a:p>
            <a:pPr marL="165068" indent="0" algn="ctr">
              <a:buNone/>
            </a:pPr>
            <a:r>
              <a:rPr lang="en-US" sz="1568" b="1" dirty="0">
                <a:solidFill>
                  <a:schemeClr val="bg1"/>
                </a:solidFill>
              </a:rPr>
              <a:t>Azure Databricks</a:t>
            </a:r>
          </a:p>
          <a:p>
            <a:pPr marL="165068" indent="0" algn="ctr">
              <a:buNone/>
            </a:pPr>
            <a:endParaRPr lang="en-US" sz="1961" b="1" dirty="0">
              <a:solidFill>
                <a:schemeClr val="bg1"/>
              </a:solidFill>
            </a:endParaRPr>
          </a:p>
          <a:p>
            <a:pPr marL="0" indent="0">
              <a:buNone/>
            </a:pPr>
            <a:r>
              <a:rPr lang="en-US" sz="980" b="1" dirty="0">
                <a:solidFill>
                  <a:srgbClr val="0070C0"/>
                </a:solidFill>
              </a:rPr>
              <a:t>What It Is</a:t>
            </a:r>
          </a:p>
          <a:p>
            <a:pPr indent="-173702"/>
            <a:r>
              <a:rPr lang="en-US" sz="980" dirty="0"/>
              <a:t>Databricks’ Spark service as a first party service on Azure</a:t>
            </a:r>
          </a:p>
          <a:p>
            <a:pPr indent="-173702"/>
            <a:r>
              <a:rPr lang="en-US" sz="980" dirty="0"/>
              <a:t>Single engine for Batch, Streaming, ML and Graph</a:t>
            </a:r>
          </a:p>
          <a:p>
            <a:pPr indent="-173702"/>
            <a:r>
              <a:rPr lang="en-US" sz="980" dirty="0"/>
              <a:t>Best-in-class notebooks experience for optimal productivity and collaboration</a:t>
            </a:r>
          </a:p>
          <a:p>
            <a:pPr indent="-173702"/>
            <a:r>
              <a:rPr lang="en-US" sz="980" b="1" dirty="0"/>
              <a:t>Enterprise Features</a:t>
            </a:r>
          </a:p>
          <a:p>
            <a:pPr marL="228556" indent="-228556"/>
            <a:r>
              <a:rPr lang="en-US" sz="980" dirty="0"/>
              <a:t>Native Integration with Azure for Security via AAD (OAuth)</a:t>
            </a:r>
            <a:endParaRPr lang="en-US" sz="980" b="1" dirty="0"/>
          </a:p>
          <a:p>
            <a:pPr marL="228556" indent="-228556"/>
            <a:r>
              <a:rPr lang="en-US" sz="980" dirty="0"/>
              <a:t>Optimized engine for better performance and scalability</a:t>
            </a:r>
          </a:p>
          <a:p>
            <a:pPr marL="228556" indent="-228556"/>
            <a:r>
              <a:rPr lang="en-US" sz="980" dirty="0"/>
              <a:t>RBAC for Notebooks and APIs</a:t>
            </a:r>
          </a:p>
          <a:p>
            <a:pPr marL="228556" indent="-228556"/>
            <a:r>
              <a:rPr lang="en-US" sz="980" dirty="0"/>
              <a:t>Auto-scaling and cluster termination capabilities</a:t>
            </a:r>
          </a:p>
          <a:p>
            <a:pPr marL="228556" indent="-228556"/>
            <a:r>
              <a:rPr lang="en-US" sz="980" dirty="0"/>
              <a:t>Native integration with SQL DW and other Azure services</a:t>
            </a:r>
          </a:p>
          <a:p>
            <a:pPr marL="228556" indent="-228556"/>
            <a:r>
              <a:rPr lang="en-US" sz="980" dirty="0" err="1"/>
              <a:t>Serverless</a:t>
            </a:r>
            <a:r>
              <a:rPr lang="en-US" sz="980" dirty="0"/>
              <a:t> pools for easier management of resources</a:t>
            </a:r>
          </a:p>
          <a:p>
            <a:pPr marL="228556" indent="-228556"/>
            <a:endParaRPr lang="en-US" sz="980" dirty="0"/>
          </a:p>
          <a:p>
            <a:pPr marL="0" indent="0">
              <a:buNone/>
            </a:pPr>
            <a:r>
              <a:rPr lang="en-US" sz="980" b="1" dirty="0">
                <a:solidFill>
                  <a:srgbClr val="0070C0"/>
                </a:solidFill>
              </a:rPr>
              <a:t>Guidance</a:t>
            </a:r>
          </a:p>
          <a:p>
            <a:pPr indent="-173702"/>
            <a:r>
              <a:rPr lang="en-US" sz="980" dirty="0"/>
              <a:t>Customer needs the best option for Spark on Azure</a:t>
            </a:r>
          </a:p>
          <a:p>
            <a:pPr indent="-173702"/>
            <a:r>
              <a:rPr lang="en-US" sz="980" dirty="0"/>
              <a:t>Customer teams are comfortable with notebooks and Spark</a:t>
            </a:r>
          </a:p>
          <a:p>
            <a:pPr indent="-173702"/>
            <a:r>
              <a:rPr lang="en-US" sz="980" dirty="0"/>
              <a:t>Customers need Auto-scaling and</a:t>
            </a:r>
          </a:p>
          <a:p>
            <a:pPr indent="-173702"/>
            <a:r>
              <a:rPr lang="en-US" sz="980" dirty="0"/>
              <a:t>Customer needs to build integrated and performant data pipelines</a:t>
            </a:r>
          </a:p>
          <a:p>
            <a:pPr indent="-173702"/>
            <a:r>
              <a:rPr lang="en-US" sz="980" dirty="0"/>
              <a:t>Customer is comfortable with limited regional availability (3 in preview, 8 by GA)</a:t>
            </a:r>
          </a:p>
          <a:p>
            <a:pPr indent="-173702"/>
            <a:endParaRPr lang="en-US" sz="980" dirty="0"/>
          </a:p>
        </p:txBody>
      </p:sp>
      <p:sp>
        <p:nvSpPr>
          <p:cNvPr id="5" name="Text Placeholder 4"/>
          <p:cNvSpPr>
            <a:spLocks noGrp="1"/>
          </p:cNvSpPr>
          <p:nvPr>
            <p:ph type="body" idx="3"/>
          </p:nvPr>
        </p:nvSpPr>
        <p:spPr>
          <a:xfrm>
            <a:off x="8129372" y="1542084"/>
            <a:ext cx="3710477" cy="4481966"/>
          </a:xfrm>
        </p:spPr>
        <p:txBody>
          <a:bodyPr/>
          <a:lstStyle/>
          <a:p>
            <a:pPr marL="165068" indent="0" algn="ctr">
              <a:buNone/>
            </a:pPr>
            <a:r>
              <a:rPr lang="en-US" sz="1372" b="1" dirty="0">
                <a:solidFill>
                  <a:schemeClr val="bg1"/>
                </a:solidFill>
              </a:rPr>
              <a:t>Azure ML</a:t>
            </a:r>
          </a:p>
          <a:p>
            <a:pPr marL="165068" indent="0" algn="ctr">
              <a:buNone/>
            </a:pPr>
            <a:endParaRPr lang="en-US" sz="1961" b="1" dirty="0">
              <a:solidFill>
                <a:schemeClr val="bg1"/>
              </a:solidFill>
            </a:endParaRPr>
          </a:p>
          <a:p>
            <a:pPr marL="0" indent="0">
              <a:buNone/>
            </a:pPr>
            <a:r>
              <a:rPr lang="en-US" sz="980" b="1" dirty="0">
                <a:solidFill>
                  <a:srgbClr val="0070C0"/>
                </a:solidFill>
              </a:rPr>
              <a:t>What It Is</a:t>
            </a:r>
          </a:p>
          <a:p>
            <a:pPr indent="-173702"/>
            <a:r>
              <a:rPr lang="en-US" sz="980" dirty="0"/>
              <a:t>Azure first party service for Machine Learning</a:t>
            </a:r>
          </a:p>
          <a:p>
            <a:pPr indent="-173702"/>
            <a:r>
              <a:rPr lang="en-US" sz="980" dirty="0"/>
              <a:t>Leverage existing ML libraries or extend with Python and R</a:t>
            </a:r>
          </a:p>
          <a:p>
            <a:pPr indent="-173702"/>
            <a:r>
              <a:rPr lang="en-US" sz="980" dirty="0"/>
              <a:t>Targets emerging data scientists with drag &amp; drop offering</a:t>
            </a:r>
          </a:p>
          <a:p>
            <a:pPr indent="-173702"/>
            <a:r>
              <a:rPr lang="en-US" sz="980" dirty="0"/>
              <a:t>Targets professional data scientists with</a:t>
            </a:r>
          </a:p>
          <a:p>
            <a:pPr lvl="1" indent="-173702"/>
            <a:r>
              <a:rPr lang="en-US" sz="900" dirty="0"/>
              <a:t>Experimentation service</a:t>
            </a:r>
          </a:p>
          <a:p>
            <a:pPr lvl="1" indent="-173702"/>
            <a:r>
              <a:rPr lang="en-US" sz="900" dirty="0"/>
              <a:t>Model management service</a:t>
            </a:r>
          </a:p>
          <a:p>
            <a:pPr lvl="1" indent="-173702"/>
            <a:r>
              <a:rPr lang="en-US" sz="900" dirty="0"/>
              <a:t>Works with customers IDE of choice</a:t>
            </a:r>
            <a:endParaRPr lang="en-US" sz="1500" dirty="0"/>
          </a:p>
          <a:p>
            <a:pPr marL="0" indent="0">
              <a:buNone/>
            </a:pPr>
            <a:endParaRPr lang="en-US" sz="980" b="1" dirty="0">
              <a:solidFill>
                <a:srgbClr val="0070C0"/>
              </a:solidFill>
            </a:endParaRPr>
          </a:p>
          <a:p>
            <a:pPr marL="0" indent="0">
              <a:buNone/>
            </a:pPr>
            <a:r>
              <a:rPr lang="en-US" sz="980" b="1" dirty="0">
                <a:solidFill>
                  <a:srgbClr val="0070C0"/>
                </a:solidFill>
              </a:rPr>
              <a:t>Guidance</a:t>
            </a:r>
          </a:p>
          <a:p>
            <a:pPr marL="171450" indent="-171450"/>
            <a:r>
              <a:rPr lang="en-US" sz="980" dirty="0"/>
              <a:t>Azure Machine Learning Studio is a GUI based ML tool for emerging Data Scientists to experiment and operationalize with least friction</a:t>
            </a:r>
          </a:p>
          <a:p>
            <a:pPr marL="171450" indent="-171450"/>
            <a:r>
              <a:rPr lang="en-US" sz="980" dirty="0"/>
              <a:t>Azure Machine Learning Workbench is not a compute engine &amp; uses external engines for Compute, including SQL Server and Spark </a:t>
            </a:r>
          </a:p>
          <a:p>
            <a:pPr marL="171450" indent="-171450"/>
            <a:r>
              <a:rPr lang="en-US" sz="980" dirty="0"/>
              <a:t>AML deploys models to HDI Spark currently</a:t>
            </a:r>
          </a:p>
          <a:p>
            <a:pPr marL="171450" indent="-171450"/>
            <a:r>
              <a:rPr lang="en-US" sz="980" dirty="0"/>
              <a:t>AML should be able to deploy Azure Databricks in the near future</a:t>
            </a:r>
            <a:endParaRPr lang="en-US" sz="1961" dirty="0"/>
          </a:p>
        </p:txBody>
      </p:sp>
      <p:sp>
        <p:nvSpPr>
          <p:cNvPr id="11" name="Title 1">
            <a:extLst>
              <a:ext uri="{FF2B5EF4-FFF2-40B4-BE49-F238E27FC236}">
                <a16:creationId xmlns:a16="http://schemas.microsoft.com/office/drawing/2014/main" id="{7FC06428-A70A-4860-807B-3294B207F1A9}"/>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all" spc="800" normalizeH="0" baseline="0" noProof="0" dirty="0">
                <a:ln w="3175">
                  <a:noFill/>
                </a:ln>
                <a:solidFill>
                  <a:srgbClr val="0078D7"/>
                </a:solidFill>
                <a:effectLst/>
                <a:uLnTx/>
                <a:uFillTx/>
                <a:latin typeface="Segoe UI Light" charset="0"/>
                <a:ea typeface="+mn-ea"/>
                <a:cs typeface="Segoe UI Light" charset="0"/>
              </a:rPr>
              <a:t>LOOKING ACROSS THE OFFERINGS</a:t>
            </a:r>
          </a:p>
        </p:txBody>
      </p:sp>
    </p:spTree>
    <p:extLst>
      <p:ext uri="{BB962C8B-B14F-4D97-AF65-F5344CB8AC3E}">
        <p14:creationId xmlns:p14="http://schemas.microsoft.com/office/powerpoint/2010/main" val="1667230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Cosmos DB</a:t>
            </a:r>
          </a:p>
        </p:txBody>
      </p:sp>
    </p:spTree>
    <p:extLst>
      <p:ext uri="{BB962C8B-B14F-4D97-AF65-F5344CB8AC3E}">
        <p14:creationId xmlns:p14="http://schemas.microsoft.com/office/powerpoint/2010/main" val="40065811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353535"/>
                </a:solidFill>
                <a:latin typeface="Segoe UI Light" panose="020B0502040204020203" pitchFamily="34" charset="0"/>
                <a:cs typeface="Segoe UI Light" panose="020B0502040204020203" pitchFamily="34" charset="0"/>
              </a:rPr>
              <a:t>Relational Databases vs Non-Relational Databases (NoSQL) vs Hadoop</a:t>
            </a:r>
          </a:p>
        </p:txBody>
      </p:sp>
      <p:sp>
        <p:nvSpPr>
          <p:cNvPr id="3" name="TextBox 2"/>
          <p:cNvSpPr txBox="1"/>
          <p:nvPr/>
        </p:nvSpPr>
        <p:spPr>
          <a:xfrm>
            <a:off x="472965" y="1534510"/>
            <a:ext cx="11361683" cy="286232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RDBMS (</a:t>
            </a:r>
            <a:r>
              <a:rPr kumimoji="0" lang="en-US" sz="20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SQL Server) for </a:t>
            </a: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enterprise OLTP and ACID compliance, or </a:t>
            </a:r>
            <a:r>
              <a:rPr kumimoji="0" lang="en-US" sz="2000" b="0" i="0" u="none" strike="noStrike" kern="0" cap="none" spc="0" normalizeH="0" baseline="0" noProof="0" dirty="0" err="1">
                <a:ln>
                  <a:noFill/>
                </a:ln>
                <a:solidFill>
                  <a:srgbClr val="353535"/>
                </a:solidFill>
                <a:effectLst/>
                <a:uLnTx/>
                <a:uFillTx/>
                <a:latin typeface="Segoe UI Light" panose="020B0502040204020203" pitchFamily="34" charset="0"/>
                <a:ea typeface="+mn-ea"/>
                <a:cs typeface="Segoe UI Light" panose="020B0502040204020203" pitchFamily="34" charset="0"/>
              </a:rPr>
              <a:t>db’s</a:t>
            </a: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 under 5TB</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NoSQL (Cosmos </a:t>
            </a:r>
            <a:r>
              <a:rPr lang="en-US" sz="2000" kern="0" dirty="0">
                <a:solidFill>
                  <a:srgbClr val="353535"/>
                </a:solidFill>
                <a:latin typeface="Segoe UI Light" panose="020B0502040204020203" pitchFamily="34" charset="0"/>
                <a:cs typeface="Segoe UI Light" panose="020B0502040204020203" pitchFamily="34" charset="0"/>
              </a:rPr>
              <a:t>DB) </a:t>
            </a: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for scaled OLTP and JSON documents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Hadoop for big data analytics (OLAP) or Data Lake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(from my presentation “Relational Databases vs Non-Relational Databases”)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353535"/>
              </a:solidFill>
              <a:effectLst/>
              <a:uLnTx/>
              <a:uFillTx/>
              <a:latin typeface="Segoe UI"/>
              <a:ea typeface="+mn-ea"/>
              <a:cs typeface="+mn-cs"/>
            </a:endParaRPr>
          </a:p>
        </p:txBody>
      </p:sp>
    </p:spTree>
    <p:extLst>
      <p:ext uri="{BB962C8B-B14F-4D97-AF65-F5344CB8AC3E}">
        <p14:creationId xmlns:p14="http://schemas.microsoft.com/office/powerpoint/2010/main" val="3605919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7233"/>
            <a:ext cx="12192000" cy="6865233"/>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pic>
        <p:nvPicPr>
          <p:cNvPr id="4" name="Picture 3"/>
          <p:cNvPicPr>
            <a:picLocks noChangeAspect="1"/>
          </p:cNvPicPr>
          <p:nvPr/>
        </p:nvPicPr>
        <p:blipFill rotWithShape="1">
          <a:blip r:embed="rId3"/>
          <a:srcRect r="8487"/>
          <a:stretch/>
        </p:blipFill>
        <p:spPr>
          <a:xfrm flipH="1">
            <a:off x="-1" y="669773"/>
            <a:ext cx="12192000" cy="6195462"/>
          </a:xfrm>
          <a:prstGeom prst="rect">
            <a:avLst/>
          </a:prstGeom>
        </p:spPr>
      </p:pic>
      <p:sp>
        <p:nvSpPr>
          <p:cNvPr id="48" name="Rectangle 47"/>
          <p:cNvSpPr/>
          <p:nvPr/>
        </p:nvSpPr>
        <p:spPr>
          <a:xfrm>
            <a:off x="0" y="-14469"/>
            <a:ext cx="12192000" cy="6879703"/>
          </a:xfrm>
          <a:prstGeom prst="rect">
            <a:avLst/>
          </a:prstGeom>
          <a:solidFill>
            <a:schemeClr val="tx1">
              <a:alpha val="56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2" name="Title 1"/>
          <p:cNvSpPr>
            <a:spLocks noGrp="1"/>
          </p:cNvSpPr>
          <p:nvPr>
            <p:ph type="title"/>
          </p:nvPr>
        </p:nvSpPr>
        <p:spPr/>
        <p:txBody>
          <a:bodyPr/>
          <a:lstStyle/>
          <a:p>
            <a:r>
              <a:rPr lang="en-US"/>
              <a:t>Domino’s Pizza delivers </a:t>
            </a:r>
            <a:br>
              <a:rPr lang="en-US"/>
            </a:br>
            <a:r>
              <a:rPr lang="en-US"/>
              <a:t>through globally-distributed apps </a:t>
            </a:r>
            <a:endParaRPr lang="en-US" dirty="0"/>
          </a:p>
        </p:txBody>
      </p:sp>
      <p:sp>
        <p:nvSpPr>
          <p:cNvPr id="13" name="Text Placeholder 12"/>
          <p:cNvSpPr>
            <a:spLocks noGrp="1"/>
          </p:cNvSpPr>
          <p:nvPr>
            <p:ph type="body" sz="quarter" idx="10"/>
          </p:nvPr>
        </p:nvSpPr>
        <p:spPr/>
        <p:txBody>
          <a:bodyPr>
            <a:normAutofit/>
          </a:bodyPr>
          <a:lstStyle/>
          <a:p>
            <a:r>
              <a:rPr lang="en-US" dirty="0"/>
              <a:t>Tech-centric consumers across continents demand instant access and uninterrupted service</a:t>
            </a:r>
          </a:p>
          <a:p>
            <a:pPr lvl="1"/>
            <a:r>
              <a:rPr lang="en-US" dirty="0"/>
              <a:t>99.99% uptime</a:t>
            </a:r>
          </a:p>
          <a:p>
            <a:pPr lvl="1"/>
            <a:r>
              <a:rPr lang="en-US" dirty="0"/>
              <a:t>Millisecond load latency</a:t>
            </a:r>
          </a:p>
          <a:p>
            <a:pPr lvl="1"/>
            <a:r>
              <a:rPr lang="en-US" dirty="0"/>
              <a:t>Globally distributed order-processing</a:t>
            </a:r>
          </a:p>
        </p:txBody>
      </p:sp>
      <p:sp>
        <p:nvSpPr>
          <p:cNvPr id="5" name="Content Placeholder 2"/>
          <p:cNvSpPr txBox="1">
            <a:spLocks/>
          </p:cNvSpPr>
          <p:nvPr/>
        </p:nvSpPr>
        <p:spPr>
          <a:xfrm>
            <a:off x="0" y="106102"/>
            <a:ext cx="4621161" cy="378125"/>
          </a:xfrm>
          <a:prstGeom prst="rect">
            <a:avLst/>
          </a:prstGeom>
          <a:solidFill>
            <a:schemeClr val="accent5"/>
          </a:solidFill>
        </p:spPr>
        <p:txBody>
          <a:bodyPr wrap="square" lIns="365760" rIns="13716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Globally-distributed mission-critical apps</a:t>
            </a:r>
          </a:p>
        </p:txBody>
      </p:sp>
      <p:sp>
        <p:nvSpPr>
          <p:cNvPr id="9" name="Rectangle 8"/>
          <p:cNvSpPr/>
          <p:nvPr/>
        </p:nvSpPr>
        <p:spPr>
          <a:xfrm>
            <a:off x="6253842" y="2546555"/>
            <a:ext cx="5938157" cy="4318679"/>
          </a:xfrm>
          <a:prstGeom prst="rect">
            <a:avLst/>
          </a:prstGeom>
          <a:solidFill>
            <a:srgbClr val="D7EDF7">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4812" y="163311"/>
            <a:ext cx="1076490" cy="1032588"/>
          </a:xfrm>
          <a:prstGeom prst="rect">
            <a:avLst/>
          </a:prstGeom>
        </p:spPr>
      </p:pic>
      <p:pic>
        <p:nvPicPr>
          <p:cNvPr id="26" name="Graphic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6130" y="2952118"/>
            <a:ext cx="6710795" cy="3628159"/>
          </a:xfrm>
          <a:prstGeom prst="rect">
            <a:avLst/>
          </a:prstGeom>
        </p:spPr>
      </p:pic>
    </p:spTree>
    <p:extLst>
      <p:ext uri="{BB962C8B-B14F-4D97-AF65-F5344CB8AC3E}">
        <p14:creationId xmlns:p14="http://schemas.microsoft.com/office/powerpoint/2010/main" val="77022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p:cNvSpPr/>
          <p:nvPr/>
        </p:nvSpPr>
        <p:spPr>
          <a:xfrm>
            <a:off x="35631"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TextBox 91">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sp>
        <p:nvSpPr>
          <p:cNvPr id="925" name="Freeform: Shape 924"/>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8" name="Freeform: Shape 827"/>
          <p:cNvSpPr/>
          <p:nvPr/>
        </p:nvSpPr>
        <p:spPr>
          <a:xfrm>
            <a:off x="1297836" y="2891527"/>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0" name="Freeform: Shape 28"/>
          <p:cNvSpPr/>
          <p:nvPr/>
        </p:nvSpPr>
        <p:spPr>
          <a:xfrm>
            <a:off x="7748855" y="2314923"/>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05826" y="2119674"/>
            <a:ext cx="1560030" cy="606906"/>
          </a:xfrm>
          <a:prstGeom prst="rect">
            <a:avLst/>
          </a:prstGeom>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764940" y="3721436"/>
            <a:ext cx="586303" cy="377163"/>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76015" y="3427909"/>
            <a:ext cx="499208" cy="47332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89" name="TextBox 888"/>
          <p:cNvSpPr txBox="1"/>
          <p:nvPr/>
        </p:nvSpPr>
        <p:spPr>
          <a:xfrm>
            <a:off x="4367177" y="3835039"/>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890" name="TextBox 889"/>
          <p:cNvSpPr txBox="1"/>
          <p:nvPr/>
        </p:nvSpPr>
        <p:spPr>
          <a:xfrm>
            <a:off x="6832290" y="3910030"/>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891" name="TextBox 890"/>
          <p:cNvSpPr txBox="1"/>
          <p:nvPr/>
        </p:nvSpPr>
        <p:spPr>
          <a:xfrm>
            <a:off x="8931096" y="4198326"/>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893" name="TextBox 892"/>
          <p:cNvSpPr txBox="1"/>
          <p:nvPr/>
        </p:nvSpPr>
        <p:spPr>
          <a:xfrm>
            <a:off x="819605" y="5281277"/>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894" name="TextBox 893"/>
          <p:cNvSpPr txBox="1"/>
          <p:nvPr/>
        </p:nvSpPr>
        <p:spPr>
          <a:xfrm>
            <a:off x="2665536" y="4724320"/>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of storage &amp; throughput</a:t>
            </a:r>
          </a:p>
        </p:txBody>
      </p:sp>
      <p:sp>
        <p:nvSpPr>
          <p:cNvPr id="895" name="TextBox 894"/>
          <p:cNvSpPr txBox="1"/>
          <p:nvPr/>
        </p:nvSpPr>
        <p:spPr>
          <a:xfrm>
            <a:off x="4395441" y="4601933"/>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dirty="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 percentile</a:t>
            </a:r>
          </a:p>
        </p:txBody>
      </p:sp>
      <p:sp>
        <p:nvSpPr>
          <p:cNvPr id="896" name="TextBox 895"/>
          <p:cNvSpPr txBox="1"/>
          <p:nvPr/>
        </p:nvSpPr>
        <p:spPr>
          <a:xfrm>
            <a:off x="9784423" y="5281277"/>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Comprehensive SLAs</a:t>
            </a:r>
          </a:p>
        </p:txBody>
      </p:sp>
      <p:sp>
        <p:nvSpPr>
          <p:cNvPr id="897" name="TextBox 896"/>
          <p:cNvSpPr txBox="1"/>
          <p:nvPr/>
        </p:nvSpPr>
        <p:spPr>
          <a:xfrm>
            <a:off x="7239920" y="4853295"/>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905" name="Group 3"/>
          <p:cNvGrpSpPr/>
          <p:nvPr/>
        </p:nvGrpSpPr>
        <p:grpSpPr>
          <a:xfrm>
            <a:off x="2155722" y="5973361"/>
            <a:ext cx="752902" cy="752901"/>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09" name="Graphic 908"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205301" y="6094842"/>
            <a:ext cx="752902" cy="752901"/>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14" name="Graphic 913"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30269" y="5734258"/>
            <a:ext cx="752902" cy="752901"/>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19" name="Graphic 918"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313584" y="5734258"/>
            <a:ext cx="752902" cy="752901"/>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924" name="Graphic 923" descr="Mark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9" name="Freeform: Shape 8"/>
          <p:cNvSpPr/>
          <p:nvPr/>
        </p:nvSpPr>
        <p:spPr>
          <a:xfrm>
            <a:off x="-7257" y="4307407"/>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8" name="Freeform: Shape 927"/>
          <p:cNvSpPr/>
          <p:nvPr/>
        </p:nvSpPr>
        <p:spPr>
          <a:xfrm>
            <a:off x="-7257" y="3211055"/>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8534389" y="2457991"/>
            <a:ext cx="1112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Table API</a:t>
            </a:r>
          </a:p>
        </p:txBody>
      </p:sp>
      <p:grpSp>
        <p:nvGrpSpPr>
          <p:cNvPr id="93" name="Group 92"/>
          <p:cNvGrpSpPr/>
          <p:nvPr/>
        </p:nvGrpSpPr>
        <p:grpSpPr>
          <a:xfrm>
            <a:off x="4468630" y="3601267"/>
            <a:ext cx="648960" cy="12464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18" name="Group 117"/>
          <p:cNvGrpSpPr/>
          <p:nvPr/>
        </p:nvGrpSpPr>
        <p:grpSpPr>
          <a:xfrm>
            <a:off x="2522203" y="3690015"/>
            <a:ext cx="752577" cy="642887"/>
            <a:chOff x="4511512" y="6316301"/>
            <a:chExt cx="695062" cy="1336579"/>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20" name="TextBox 119"/>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6" name="Group 5">
            <a:extLst>
              <a:ext uri="{FF2B5EF4-FFF2-40B4-BE49-F238E27FC236}">
                <a16:creationId xmlns:a16="http://schemas.microsoft.com/office/drawing/2014/main" id="{69A42EE8-0F37-43B8-A4AD-F1441A75AA91}"/>
              </a:ext>
            </a:extLst>
          </p:cNvPr>
          <p:cNvGrpSpPr/>
          <p:nvPr/>
        </p:nvGrpSpPr>
        <p:grpSpPr>
          <a:xfrm>
            <a:off x="3489490" y="276283"/>
            <a:ext cx="5213021" cy="769441"/>
            <a:chOff x="3117779" y="276283"/>
            <a:chExt cx="5213021" cy="769441"/>
          </a:xfrm>
        </p:grpSpPr>
        <p:sp>
          <p:nvSpPr>
            <p:cNvPr id="85" name="TextBox 84">
              <a:extLst>
                <a:ext uri="{FF2B5EF4-FFF2-40B4-BE49-F238E27FC236}">
                  <a16:creationId xmlns:a16="http://schemas.microsoft.com/office/drawing/2014/main" id="{62151B90-8C0A-4BB7-80C7-D70A333A14BF}"/>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86" name="Picture 85">
              <a:extLst>
                <a:ext uri="{FF2B5EF4-FFF2-40B4-BE49-F238E27FC236}">
                  <a16:creationId xmlns:a16="http://schemas.microsoft.com/office/drawing/2014/main" id="{099D2A2E-BE72-492A-9CE2-4EFB7B85CE72}"/>
                </a:ext>
              </a:extLst>
            </p:cNvPr>
            <p:cNvPicPr>
              <a:picLocks noChangeAspect="1"/>
            </p:cNvPicPr>
            <p:nvPr/>
          </p:nvPicPr>
          <p:blipFill>
            <a:blip r:embed="rId6"/>
            <a:stretch>
              <a:fillRect/>
            </a:stretch>
          </p:blipFill>
          <p:spPr>
            <a:xfrm>
              <a:off x="3117779" y="296732"/>
              <a:ext cx="728542" cy="728542"/>
            </a:xfrm>
            <a:prstGeom prst="rect">
              <a:avLst/>
            </a:prstGeom>
          </p:spPr>
        </p:pic>
      </p:grpSp>
      <p:pic>
        <p:nvPicPr>
          <p:cNvPr id="90" name="Picture 4">
            <a:extLst>
              <a:ext uri="{FF2B5EF4-FFF2-40B4-BE49-F238E27FC236}">
                <a16:creationId xmlns:a16="http://schemas.microsoft.com/office/drawing/2014/main" id="{DB5F3B65-4980-4271-9F0F-377C593E52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634" y="2782389"/>
            <a:ext cx="943496" cy="4953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228D089-D9C4-4B3F-A716-08B7A9B37978}"/>
              </a:ext>
            </a:extLst>
          </p:cNvPr>
          <p:cNvGrpSpPr/>
          <p:nvPr/>
        </p:nvGrpSpPr>
        <p:grpSpPr>
          <a:xfrm>
            <a:off x="2883512" y="2205202"/>
            <a:ext cx="1457501" cy="768430"/>
            <a:chOff x="2315858" y="2394364"/>
            <a:chExt cx="1457501" cy="768430"/>
          </a:xfrm>
        </p:grpSpPr>
        <p:pic>
          <p:nvPicPr>
            <p:cNvPr id="829" name="Picture 2" descr="https://c2.staticflickr.com/4/3701/19224697601_d03ecccf71_o.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945" r="13945"/>
            <a:stretch/>
          </p:blipFill>
          <p:spPr bwMode="auto">
            <a:xfrm>
              <a:off x="3219247" y="2394364"/>
              <a:ext cx="554112" cy="7684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a:extLst>
                <a:ext uri="{FF2B5EF4-FFF2-40B4-BE49-F238E27FC236}">
                  <a16:creationId xmlns:a16="http://schemas.microsoft.com/office/drawing/2014/main" id="{FABEAF97-50FC-40E5-93B2-A3E95E188E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5858" y="2471187"/>
              <a:ext cx="1185532" cy="62240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A6B89208-A96E-4A35-BE63-255117D626E9}"/>
              </a:ext>
            </a:extLst>
          </p:cNvPr>
          <p:cNvSpPr txBox="1"/>
          <p:nvPr/>
        </p:nvSpPr>
        <p:spPr>
          <a:xfrm>
            <a:off x="10284240" y="2868994"/>
            <a:ext cx="15007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MongoDB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Cassandra API</a:t>
            </a:r>
          </a:p>
        </p:txBody>
      </p:sp>
    </p:spTree>
    <p:extLst>
      <p:ext uri="{BB962C8B-B14F-4D97-AF65-F5344CB8AC3E}">
        <p14:creationId xmlns:p14="http://schemas.microsoft.com/office/powerpoint/2010/main" val="302666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07138" cy="2966966"/>
          </a:xfrm>
        </p:spPr>
        <p:txBody>
          <a:bodyPr wrap="square">
            <a:spAutoFit/>
          </a:bodyPr>
          <a:lstStyle/>
          <a:p>
            <a:pPr marL="0" indent="0">
              <a:buNone/>
            </a:pPr>
            <a:r>
              <a:rPr lang="en-US" sz="2000" b="1" dirty="0">
                <a:solidFill>
                  <a:schemeClr val="bg1"/>
                </a:solidFill>
                <a:latin typeface="Segoe UI" charset="0"/>
                <a:ea typeface="Segoe UI" charset="0"/>
                <a:cs typeface="Segoe UI" charset="0"/>
              </a:rPr>
              <a:t>Global distribution</a:t>
            </a:r>
            <a:endParaRPr lang="en-US" sz="1400" dirty="0">
              <a:solidFill>
                <a:schemeClr val="bg1"/>
              </a:solidFill>
              <a:latin typeface="Segoe UI Semibold" panose="020B0702040204020203" pitchFamily="34" charset="0"/>
              <a:ea typeface="Segoe UI" charset="0"/>
              <a:cs typeface="Segoe UI Semibold" panose="020B0702040204020203" pitchFamily="34" charset="0"/>
            </a:endParaRP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Available in all Azure regions</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Multi-homing APIs</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Comprehensive SLA</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Manual and automatic failover</a:t>
            </a:r>
          </a:p>
          <a:p>
            <a:pPr>
              <a:buFont typeface="Wingdings" panose="05000000000000000000" pitchFamily="2" charset="2"/>
              <a:buChar char="§"/>
            </a:pPr>
            <a:r>
              <a:rPr lang="en-US" sz="1400" dirty="0">
                <a:solidFill>
                  <a:schemeClr val="bg1"/>
                </a:solidFill>
                <a:latin typeface="Segoe UI Semibold" panose="020B0702040204020203" pitchFamily="34" charset="0"/>
                <a:ea typeface="Segoe UI" charset="0"/>
                <a:cs typeface="Segoe UI Semibold" panose="020B0702040204020203" pitchFamily="34" charset="0"/>
              </a:rPr>
              <a:t>Automatic &amp; synchronous multi-region replication</a:t>
            </a:r>
          </a:p>
          <a:p>
            <a:pPr>
              <a:buFont typeface="Wingdings" panose="05000000000000000000" pitchFamily="2" charset="2"/>
              <a:buChar char="§"/>
            </a:pPr>
            <a:endParaRPr lang="en-US" sz="2000" b="1" dirty="0">
              <a:solidFill>
                <a:schemeClr val="bg1"/>
              </a:solidFill>
              <a:latin typeface="Segoe UI" charset="0"/>
              <a:ea typeface="Segoe UI" charset="0"/>
              <a:cs typeface="Segoe UI" charset="0"/>
            </a:endParaRPr>
          </a:p>
        </p:txBody>
      </p:sp>
      <p:sp>
        <p:nvSpPr>
          <p:cNvPr id="262" name="TextBox 261"/>
          <p:cNvSpPr txBox="1"/>
          <p:nvPr/>
        </p:nvSpPr>
        <p:spPr>
          <a:xfrm>
            <a:off x="4982961" y="2120672"/>
            <a:ext cx="50785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Automatically replicate all your data around the world – across more regions than Amazon and Google combined</a:t>
            </a:r>
          </a:p>
        </p:txBody>
      </p:sp>
      <p:grpSp>
        <p:nvGrpSpPr>
          <p:cNvPr id="2" name="Group 1"/>
          <p:cNvGrpSpPr/>
          <p:nvPr/>
        </p:nvGrpSpPr>
        <p:grpSpPr>
          <a:xfrm>
            <a:off x="6892413" y="2934416"/>
            <a:ext cx="3244970" cy="3244970"/>
            <a:chOff x="6423232" y="2630244"/>
            <a:chExt cx="3987098" cy="3987098"/>
          </a:xfrm>
        </p:grpSpPr>
        <p:sp>
          <p:nvSpPr>
            <p:cNvPr id="435"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36"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8"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9"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0"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2"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4"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2"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1"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2"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5"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7"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8"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9"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0"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1"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2"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3"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4"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5"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6"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1"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2"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4"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5"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6"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7"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8"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1"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2"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4"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5"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9"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0"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1"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2"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3"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6"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7"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8"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9"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0"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1"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2"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3"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8"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3" name="Group 322"/>
          <p:cNvGrpSpPr/>
          <p:nvPr/>
        </p:nvGrpSpPr>
        <p:grpSpPr>
          <a:xfrm>
            <a:off x="-3930" y="2477052"/>
            <a:ext cx="442013" cy="299377"/>
            <a:chOff x="6082249" y="5559189"/>
            <a:chExt cx="564210" cy="382141"/>
          </a:xfrm>
          <a:solidFill>
            <a:schemeClr val="accent2"/>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839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23"/>
                                        </p:tgtEl>
                                        <p:attrNameLst>
                                          <p:attrName>style.visibility</p:attrName>
                                        </p:attrNameLst>
                                      </p:cBhvr>
                                      <p:to>
                                        <p:strVal val="visible"/>
                                      </p:to>
                                    </p:set>
                                    <p:animEffect transition="in" filter="fade">
                                      <p:cBhvr>
                                        <p:cTn id="35"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38083" y="3153004"/>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Elastic scale-out</a:t>
            </a:r>
          </a:p>
        </p:txBody>
      </p:sp>
      <p:grpSp>
        <p:nvGrpSpPr>
          <p:cNvPr id="59" name="Group 58"/>
          <p:cNvGrpSpPr/>
          <p:nvPr/>
        </p:nvGrpSpPr>
        <p:grpSpPr>
          <a:xfrm>
            <a:off x="-29046" y="3189906"/>
            <a:ext cx="442013" cy="299377"/>
            <a:chOff x="6082249" y="5559189"/>
            <a:chExt cx="564210" cy="382141"/>
          </a:xfrm>
          <a:solidFill>
            <a:schemeClr val="accent2"/>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TextBox 62"/>
          <p:cNvSpPr txBox="1"/>
          <p:nvPr/>
        </p:nvSpPr>
        <p:spPr>
          <a:xfrm>
            <a:off x="4982961" y="2120672"/>
            <a:ext cx="63817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Independently and elastically scale storage and throughput across regions</a:t>
            </a:r>
          </a:p>
        </p:txBody>
      </p:sp>
      <p:sp>
        <p:nvSpPr>
          <p:cNvPr id="67" name="Freeform: Shape 83"/>
          <p:cNvSpPr/>
          <p:nvPr/>
        </p:nvSpPr>
        <p:spPr>
          <a:xfrm>
            <a:off x="5595062" y="3364257"/>
            <a:ext cx="1886944" cy="2767572"/>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1490"/>
          <p:cNvSpPr/>
          <p:nvPr/>
        </p:nvSpPr>
        <p:spPr bwMode="auto">
          <a:xfrm>
            <a:off x="5522575" y="5883560"/>
            <a:ext cx="332746" cy="42676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p:nvSpPr>
        <p:spPr>
          <a:xfrm>
            <a:off x="6955971" y="3868738"/>
            <a:ext cx="493486" cy="162514"/>
          </a:xfrm>
          <a:prstGeom prst="ellipse">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490"/>
          <p:cNvSpPr/>
          <p:nvPr/>
        </p:nvSpPr>
        <p:spPr bwMode="auto">
          <a:xfrm>
            <a:off x="6323987" y="5071142"/>
            <a:ext cx="429094" cy="5503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90"/>
          <p:cNvSpPr/>
          <p:nvPr/>
        </p:nvSpPr>
        <p:spPr bwMode="auto">
          <a:xfrm>
            <a:off x="6876807" y="3824869"/>
            <a:ext cx="645206" cy="827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82"/>
          <p:cNvSpPr/>
          <p:nvPr/>
        </p:nvSpPr>
        <p:spPr>
          <a:xfrm>
            <a:off x="7157918" y="2776429"/>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83"/>
          <p:cNvSpPr/>
          <p:nvPr/>
        </p:nvSpPr>
        <p:spPr>
          <a:xfrm>
            <a:off x="6431200" y="4620675"/>
            <a:ext cx="4549652" cy="169817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82"/>
          <p:cNvSpPr/>
          <p:nvPr/>
        </p:nvSpPr>
        <p:spPr>
          <a:xfrm>
            <a:off x="10844639" y="4079203"/>
            <a:ext cx="728189" cy="38528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p:cNvGrpSpPr/>
          <p:nvPr/>
        </p:nvGrpSpPr>
        <p:grpSpPr>
          <a:xfrm>
            <a:off x="6102102" y="6100123"/>
            <a:ext cx="549863" cy="549863"/>
            <a:chOff x="7716623" y="4879378"/>
            <a:chExt cx="914400" cy="914400"/>
          </a:xfrm>
        </p:grpSpPr>
        <p:sp>
          <p:nvSpPr>
            <p:cNvPr id="9" name="Rectangle 8"/>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p:cNvGrpSpPr/>
            <p:nvPr/>
          </p:nvGrpSpPr>
          <p:grpSpPr>
            <a:xfrm>
              <a:off x="7716623" y="4879378"/>
              <a:ext cx="914400" cy="914400"/>
              <a:chOff x="7522013" y="6858000"/>
              <a:chExt cx="914400" cy="914400"/>
            </a:xfrm>
          </p:grpSpPr>
          <p:pic>
            <p:nvPicPr>
              <p:cNvPr id="4" name="Graphic 3"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6" name="Graphic 5"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4" name="Group 33"/>
          <p:cNvGrpSpPr/>
          <p:nvPr/>
        </p:nvGrpSpPr>
        <p:grpSpPr>
          <a:xfrm>
            <a:off x="7940292" y="5681736"/>
            <a:ext cx="755703" cy="755703"/>
            <a:chOff x="7716623" y="4879378"/>
            <a:chExt cx="914400" cy="914400"/>
          </a:xfrm>
        </p:grpSpPr>
        <p:sp>
          <p:nvSpPr>
            <p:cNvPr id="35" name="Rectangle 34"/>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p:cNvGrpSpPr/>
            <p:nvPr/>
          </p:nvGrpSpPr>
          <p:grpSpPr>
            <a:xfrm>
              <a:off x="7716623" y="4879378"/>
              <a:ext cx="914400" cy="914400"/>
              <a:chOff x="7522013" y="6858000"/>
              <a:chExt cx="914400" cy="914400"/>
            </a:xfrm>
          </p:grpSpPr>
          <p:pic>
            <p:nvPicPr>
              <p:cNvPr id="37" name="Graphic 36"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38" name="Graphic 37"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9" name="Group 38"/>
          <p:cNvGrpSpPr/>
          <p:nvPr/>
        </p:nvGrpSpPr>
        <p:grpSpPr>
          <a:xfrm>
            <a:off x="9698282" y="4682060"/>
            <a:ext cx="1013610" cy="1013610"/>
            <a:chOff x="7716623" y="4879378"/>
            <a:chExt cx="914400" cy="914400"/>
          </a:xfrm>
        </p:grpSpPr>
        <p:sp>
          <p:nvSpPr>
            <p:cNvPr id="40" name="Rectangle 39"/>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p:cNvGrpSpPr/>
            <p:nvPr/>
          </p:nvGrpSpPr>
          <p:grpSpPr>
            <a:xfrm>
              <a:off x="7716623" y="4879378"/>
              <a:ext cx="914400" cy="914400"/>
              <a:chOff x="7522013" y="6858000"/>
              <a:chExt cx="914400" cy="914400"/>
            </a:xfrm>
          </p:grpSpPr>
          <p:pic>
            <p:nvPicPr>
              <p:cNvPr id="42" name="Graphic 41" descr="Monito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43" name="Graphic 42" descr="Repea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spTree>
    <p:extLst>
      <p:ext uri="{BB962C8B-B14F-4D97-AF65-F5344CB8AC3E}">
        <p14:creationId xmlns:p14="http://schemas.microsoft.com/office/powerpoint/2010/main" val="9235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Analysis Services</a:t>
            </a:r>
          </a:p>
        </p:txBody>
      </p:sp>
    </p:spTree>
    <p:extLst>
      <p:ext uri="{BB962C8B-B14F-4D97-AF65-F5344CB8AC3E}">
        <p14:creationId xmlns:p14="http://schemas.microsoft.com/office/powerpoint/2010/main" val="10134936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p:cNvSpPr/>
          <p:nvPr/>
        </p:nvSpPr>
        <p:spPr>
          <a:xfrm flipH="1">
            <a:off x="9060752" y="4152736"/>
            <a:ext cx="2434561" cy="1080724"/>
          </a:xfrm>
          <a:prstGeom prst="homePlate">
            <a:avLst>
              <a:gd name="adj" fmla="val 431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p:cNvSpPr/>
          <p:nvPr/>
        </p:nvSpPr>
        <p:spPr>
          <a:xfrm>
            <a:off x="-12389"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38083" y="3194103"/>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sp>
        <p:nvSpPr>
          <p:cNvPr id="38" name="TextBox 37"/>
          <p:cNvSpPr txBox="1"/>
          <p:nvPr/>
        </p:nvSpPr>
        <p:spPr>
          <a:xfrm>
            <a:off x="4982960" y="2120672"/>
            <a:ext cx="538232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Serve &lt;10 </a:t>
            </a:r>
            <a:r>
              <a:rPr kumimoji="0" lang="en-US" sz="1400" b="1" i="0" u="none" strike="noStrike" kern="1200" cap="none" spc="0" normalizeH="0" baseline="0" noProof="0" dirty="0" err="1">
                <a:ln>
                  <a:noFill/>
                </a:ln>
                <a:solidFill>
                  <a:srgbClr val="3999C6"/>
                </a:solidFill>
                <a:effectLst/>
                <a:uLnTx/>
                <a:uFillTx/>
                <a:latin typeface="Segoe UI Semibold" charset="0"/>
                <a:ea typeface="Segoe UI Semibold" charset="0"/>
                <a:cs typeface="Segoe UI Semibold" charset="0"/>
              </a:rPr>
              <a:t>ms</a:t>
            </a: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 read and &lt;15 </a:t>
            </a:r>
            <a:r>
              <a:rPr kumimoji="0" lang="en-US" sz="1400" b="1" i="0" u="none" strike="noStrike" kern="1200" cap="none" spc="0" normalizeH="0" baseline="0" noProof="0" dirty="0" err="1">
                <a:ln>
                  <a:noFill/>
                </a:ln>
                <a:solidFill>
                  <a:srgbClr val="3999C6"/>
                </a:solidFill>
                <a:effectLst/>
                <a:uLnTx/>
                <a:uFillTx/>
                <a:latin typeface="Segoe UI Semibold" charset="0"/>
                <a:ea typeface="Segoe UI Semibold" charset="0"/>
                <a:cs typeface="Segoe UI Semibold" charset="0"/>
              </a:rPr>
              <a:t>ms</a:t>
            </a: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 write requests at the 99</a:t>
            </a:r>
            <a:r>
              <a:rPr kumimoji="0" lang="en-US" sz="1400" b="1" i="0" u="none" strike="noStrike" kern="1200" cap="none" spc="0" normalizeH="0" baseline="30000" noProof="0" dirty="0">
                <a:ln>
                  <a:noFill/>
                </a:ln>
                <a:solidFill>
                  <a:srgbClr val="3999C6"/>
                </a:solidFill>
                <a:effectLst/>
                <a:uLnTx/>
                <a:uFillTx/>
                <a:latin typeface="Segoe UI Semibold" charset="0"/>
                <a:ea typeface="Segoe UI Semibold" charset="0"/>
                <a:cs typeface="Segoe UI Semibold" charset="0"/>
              </a:rPr>
              <a:t>th</a:t>
            </a: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  percentile from the nearest region while delivering data globally </a:t>
            </a:r>
          </a:p>
        </p:txBody>
      </p:sp>
      <p:sp>
        <p:nvSpPr>
          <p:cNvPr id="49" name="Content Placeholder 2"/>
          <p:cNvSpPr txBox="1">
            <a:spLocks/>
          </p:cNvSpPr>
          <p:nvPr/>
        </p:nvSpPr>
        <p:spPr>
          <a:xfrm>
            <a:off x="508174" y="3895319"/>
            <a:ext cx="4024313" cy="3693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Guaranteed single-digit latency</a:t>
            </a:r>
          </a:p>
        </p:txBody>
      </p:sp>
      <p:grpSp>
        <p:nvGrpSpPr>
          <p:cNvPr id="50" name="Group 49"/>
          <p:cNvGrpSpPr/>
          <p:nvPr/>
        </p:nvGrpSpPr>
        <p:grpSpPr>
          <a:xfrm>
            <a:off x="-32278" y="3883327"/>
            <a:ext cx="442013" cy="299377"/>
            <a:chOff x="6082249" y="5559189"/>
            <a:chExt cx="564210" cy="382141"/>
          </a:xfrm>
          <a:solidFill>
            <a:schemeClr val="accent2"/>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p:cNvGrpSpPr/>
          <p:nvPr/>
        </p:nvGrpSpPr>
        <p:grpSpPr>
          <a:xfrm rot="900000">
            <a:off x="5535408" y="3031844"/>
            <a:ext cx="3445870" cy="3182404"/>
            <a:chOff x="6471353" y="3010667"/>
            <a:chExt cx="3470438" cy="3205092"/>
          </a:xfrm>
        </p:grpSpPr>
        <p:grpSp>
          <p:nvGrpSpPr>
            <p:cNvPr id="40" name="Group 39"/>
            <p:cNvGrpSpPr/>
            <p:nvPr/>
          </p:nvGrpSpPr>
          <p:grpSpPr>
            <a:xfrm rot="20700000">
              <a:off x="6799197" y="3105194"/>
              <a:ext cx="3029799" cy="3029796"/>
              <a:chOff x="6704138" y="2717800"/>
              <a:chExt cx="3987099" cy="3987098"/>
            </a:xfrm>
          </p:grpSpPr>
          <p:sp>
            <p:nvSpPr>
              <p:cNvPr id="47" name="Freeform: Shape 962"/>
              <p:cNvSpPr/>
              <p:nvPr/>
            </p:nvSpPr>
            <p:spPr>
              <a:xfrm>
                <a:off x="6704138" y="2717800"/>
                <a:ext cx="3987098" cy="3987098"/>
              </a:xfrm>
              <a:prstGeom prst="ellipse">
                <a:avLst/>
              </a:prstGeom>
              <a:solidFill>
                <a:srgbClr val="E8F6F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8" name="Freeform: Shape 117"/>
              <p:cNvSpPr>
                <a:spLocks/>
              </p:cNvSpPr>
              <p:nvPr/>
            </p:nvSpPr>
            <p:spPr bwMode="auto">
              <a:xfrm>
                <a:off x="6828864" y="2917371"/>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3" name="Freeform: Shape 111"/>
            <p:cNvSpPr/>
            <p:nvPr/>
          </p:nvSpPr>
          <p:spPr>
            <a:xfrm rot="11700000">
              <a:off x="6658414" y="5005131"/>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111"/>
            <p:cNvSpPr/>
            <p:nvPr/>
          </p:nvSpPr>
          <p:spPr>
            <a:xfrm rot="16200000">
              <a:off x="6418512" y="330908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111"/>
            <p:cNvSpPr/>
            <p:nvPr/>
          </p:nvSpPr>
          <p:spPr>
            <a:xfrm rot="900000">
              <a:off x="9329300" y="301066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11"/>
            <p:cNvSpPr/>
            <p:nvPr/>
          </p:nvSpPr>
          <p:spPr>
            <a:xfrm rot="6300000">
              <a:off x="9270812" y="5656109"/>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p:cNvSpPr/>
          <p:nvPr/>
        </p:nvSpPr>
        <p:spPr>
          <a:xfrm>
            <a:off x="9562488" y="4311240"/>
            <a:ext cx="187377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Guaranteed global millisecond latency at the 99</a:t>
            </a:r>
            <a:r>
              <a:rPr kumimoji="0" lang="en-US" sz="1400" b="1" i="0" u="none" strike="noStrike" kern="1200" cap="none" spc="0" normalizeH="0" baseline="30000" noProof="0" dirty="0">
                <a:ln>
                  <a:noFill/>
                </a:ln>
                <a:solidFill>
                  <a:srgbClr val="FFFFFF"/>
                </a:solidFill>
                <a:effectLst/>
                <a:uLnTx/>
                <a:uFillTx/>
                <a:latin typeface="Segoe UI Semibold" charset="0"/>
                <a:ea typeface="Segoe UI Semibold" charset="0"/>
                <a:cs typeface="Segoe UI Semibold" charset="0"/>
              </a:rPr>
              <a:t>th</a:t>
            </a:r>
            <a:r>
              <a:rPr kumimoji="0" lang="en-US" sz="14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 percentile</a:t>
            </a:r>
          </a:p>
        </p:txBody>
      </p:sp>
    </p:spTree>
    <p:extLst>
      <p:ext uri="{BB962C8B-B14F-4D97-AF65-F5344CB8AC3E}">
        <p14:creationId xmlns:p14="http://schemas.microsoft.com/office/powerpoint/2010/main" val="54354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0" y="1984829"/>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38083" y="3209926"/>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Content Placeholder 2"/>
          <p:cNvSpPr txBox="1">
            <a:spLocks/>
          </p:cNvSpPr>
          <p:nvPr/>
        </p:nvSpPr>
        <p:spPr>
          <a:xfrm>
            <a:off x="438083" y="458311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Choice of consistency</a:t>
            </a:r>
          </a:p>
        </p:txBody>
      </p:sp>
      <p:grpSp>
        <p:nvGrpSpPr>
          <p:cNvPr id="26" name="Group 25"/>
          <p:cNvGrpSpPr/>
          <p:nvPr/>
        </p:nvGrpSpPr>
        <p:grpSpPr>
          <a:xfrm>
            <a:off x="-3930" y="4613118"/>
            <a:ext cx="442013" cy="299377"/>
            <a:chOff x="6082249" y="5559189"/>
            <a:chExt cx="564210" cy="382141"/>
          </a:xfrm>
          <a:solidFill>
            <a:schemeClr val="accent2"/>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 name="TextBox 29"/>
          <p:cNvSpPr txBox="1"/>
          <p:nvPr/>
        </p:nvSpPr>
        <p:spPr>
          <a:xfrm>
            <a:off x="4982961" y="2120672"/>
            <a:ext cx="67438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Choose from five defined consistency levels for low latency and high availability</a:t>
            </a:r>
          </a:p>
        </p:txBody>
      </p:sp>
      <p:grpSp>
        <p:nvGrpSpPr>
          <p:cNvPr id="9" name="Group 8"/>
          <p:cNvGrpSpPr/>
          <p:nvPr/>
        </p:nvGrpSpPr>
        <p:grpSpPr>
          <a:xfrm>
            <a:off x="5630520" y="3525838"/>
            <a:ext cx="5833002" cy="1324961"/>
            <a:chOff x="5630520" y="3707335"/>
            <a:chExt cx="5833002" cy="1324961"/>
          </a:xfrm>
        </p:grpSpPr>
        <p:sp>
          <p:nvSpPr>
            <p:cNvPr id="32" name="Rectangle 31"/>
            <p:cNvSpPr/>
            <p:nvPr/>
          </p:nvSpPr>
          <p:spPr>
            <a:xfrm>
              <a:off x="5630521" y="3707335"/>
              <a:ext cx="618860" cy="618860"/>
            </a:xfrm>
            <a:prstGeom prst="rect">
              <a:avLst/>
            </a:prstGeom>
            <a:solidFill>
              <a:srgbClr val="3999C6"/>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3" name="Rectangle: Rounded Corners 94"/>
            <p:cNvSpPr/>
            <p:nvPr/>
          </p:nvSpPr>
          <p:spPr>
            <a:xfrm>
              <a:off x="6934056" y="3707335"/>
              <a:ext cx="618860" cy="618860"/>
            </a:xfrm>
            <a:prstGeom prst="roundRect">
              <a:avLst/>
            </a:prstGeom>
            <a:solidFill>
              <a:srgbClr val="3999C6">
                <a:alpha val="75000"/>
              </a:srgbClr>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4" name="Rectangle: Rounded Corners 95"/>
            <p:cNvSpPr/>
            <p:nvPr/>
          </p:nvSpPr>
          <p:spPr>
            <a:xfrm>
              <a:off x="8237591" y="3707335"/>
              <a:ext cx="618860" cy="618860"/>
            </a:xfrm>
            <a:prstGeom prst="roundRect">
              <a:avLst>
                <a:gd name="adj" fmla="val 32189"/>
              </a:avLst>
            </a:prstGeom>
            <a:solidFill>
              <a:srgbClr val="3999C6">
                <a:alpha val="50000"/>
              </a:srgbClr>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5" name="Rectangle: Rounded Corners 96"/>
            <p:cNvSpPr/>
            <p:nvPr/>
          </p:nvSpPr>
          <p:spPr>
            <a:xfrm>
              <a:off x="9541126" y="3707335"/>
              <a:ext cx="618860" cy="618860"/>
            </a:xfrm>
            <a:prstGeom prst="roundRect">
              <a:avLst>
                <a:gd name="adj" fmla="val 42704"/>
              </a:avLst>
            </a:prstGeom>
            <a:solidFill>
              <a:srgbClr val="3999C6">
                <a:alpha val="25000"/>
              </a:srgbClr>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6" name="Oval 35"/>
            <p:cNvSpPr/>
            <p:nvPr/>
          </p:nvSpPr>
          <p:spPr>
            <a:xfrm>
              <a:off x="10844662" y="3707335"/>
              <a:ext cx="618860" cy="618860"/>
            </a:xfrm>
            <a:prstGeom prst="ellipse">
              <a:avLst/>
            </a:prstGeom>
            <a:solidFill>
              <a:srgbClr val="D7EDF7"/>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37" name="TextBox 36"/>
            <p:cNvSpPr txBox="1"/>
            <p:nvPr/>
          </p:nvSpPr>
          <p:spPr>
            <a:xfrm>
              <a:off x="5715786" y="4376416"/>
              <a:ext cx="448328"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Strong</a:t>
              </a:r>
            </a:p>
          </p:txBody>
        </p:sp>
        <p:sp>
          <p:nvSpPr>
            <p:cNvPr id="38" name="TextBox 37"/>
            <p:cNvSpPr txBox="1"/>
            <p:nvPr/>
          </p:nvSpPr>
          <p:spPr>
            <a:xfrm>
              <a:off x="6617257" y="4371435"/>
              <a:ext cx="1252458"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Bounded-stateless</a:t>
              </a:r>
            </a:p>
          </p:txBody>
        </p:sp>
        <p:sp>
          <p:nvSpPr>
            <p:cNvPr id="39" name="TextBox 38"/>
            <p:cNvSpPr txBox="1"/>
            <p:nvPr/>
          </p:nvSpPr>
          <p:spPr>
            <a:xfrm>
              <a:off x="8293746" y="4360576"/>
              <a:ext cx="506549"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Session</a:t>
              </a:r>
            </a:p>
          </p:txBody>
        </p:sp>
        <p:sp>
          <p:nvSpPr>
            <p:cNvPr id="40" name="TextBox 39"/>
            <p:cNvSpPr txBox="1"/>
            <p:nvPr/>
          </p:nvSpPr>
          <p:spPr>
            <a:xfrm>
              <a:off x="9286235" y="4376319"/>
              <a:ext cx="1128642"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Consistent prefix</a:t>
              </a:r>
            </a:p>
          </p:txBody>
        </p:sp>
        <p:sp>
          <p:nvSpPr>
            <p:cNvPr id="41" name="TextBox 40"/>
            <p:cNvSpPr txBox="1"/>
            <p:nvPr/>
          </p:nvSpPr>
          <p:spPr>
            <a:xfrm>
              <a:off x="10867539" y="4371435"/>
              <a:ext cx="573106"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charset="0"/>
                  <a:ea typeface="Segoe UI" charset="0"/>
                  <a:cs typeface="Segoe UI" charset="0"/>
                </a:rPr>
                <a:t>Eventual</a:t>
              </a:r>
            </a:p>
          </p:txBody>
        </p:sp>
        <p:grpSp>
          <p:nvGrpSpPr>
            <p:cNvPr id="7" name="Group 6"/>
            <p:cNvGrpSpPr/>
            <p:nvPr/>
          </p:nvGrpSpPr>
          <p:grpSpPr>
            <a:xfrm>
              <a:off x="5630520" y="4766228"/>
              <a:ext cx="5833002" cy="266068"/>
              <a:chOff x="5630520" y="4762806"/>
              <a:chExt cx="5833002" cy="266068"/>
            </a:xfrm>
          </p:grpSpPr>
          <p:sp>
            <p:nvSpPr>
              <p:cNvPr id="31" name="Rectangle 30"/>
              <p:cNvSpPr/>
              <p:nvPr/>
            </p:nvSpPr>
            <p:spPr>
              <a:xfrm rot="10800000" flipV="1">
                <a:off x="5630520" y="4869455"/>
                <a:ext cx="5833002" cy="527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95"/>
              <p:cNvSpPr/>
              <p:nvPr/>
            </p:nvSpPr>
            <p:spPr>
              <a:xfrm>
                <a:off x="8413987" y="4762806"/>
                <a:ext cx="266068" cy="266068"/>
              </a:xfrm>
              <a:prstGeom prst="roundRect">
                <a:avLst>
                  <a:gd name="adj" fmla="val 32189"/>
                </a:avLst>
              </a:prstGeom>
              <a:solidFill>
                <a:schemeClr val="accent2"/>
              </a:solidFill>
              <a:ln w="190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grpSp>
      </p:grpSp>
      <p:sp>
        <p:nvSpPr>
          <p:cNvPr id="43" name="Content Placeholder 2">
            <a:extLst>
              <a:ext uri="{FF2B5EF4-FFF2-40B4-BE49-F238E27FC236}">
                <a16:creationId xmlns:a16="http://schemas.microsoft.com/office/drawing/2014/main" id="{EBEA53ED-0721-41CE-B3DA-34CC55073025}"/>
              </a:ext>
            </a:extLst>
          </p:cNvPr>
          <p:cNvSpPr txBox="1">
            <a:spLocks/>
          </p:cNvSpPr>
          <p:nvPr/>
        </p:nvSpPr>
        <p:spPr>
          <a:xfrm>
            <a:off x="438083" y="3896519"/>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Guaranteed single-digit latency</a:t>
            </a:r>
          </a:p>
        </p:txBody>
      </p:sp>
    </p:spTree>
    <p:extLst>
      <p:ext uri="{BB962C8B-B14F-4D97-AF65-F5344CB8AC3E}">
        <p14:creationId xmlns:p14="http://schemas.microsoft.com/office/powerpoint/2010/main" val="20812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55565" y="1956254"/>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38083" y="2441575"/>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3930" y="2477052"/>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5" name="Group 184"/>
          <p:cNvGrpSpPr/>
          <p:nvPr/>
        </p:nvGrpSpPr>
        <p:grpSpPr>
          <a:xfrm>
            <a:off x="-3930" y="3189074"/>
            <a:ext cx="442013" cy="29937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Content Placeholder 2"/>
          <p:cNvSpPr txBox="1">
            <a:spLocks/>
          </p:cNvSpPr>
          <p:nvPr/>
        </p:nvSpPr>
        <p:spPr>
          <a:xfrm>
            <a:off x="478700" y="3205957"/>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grpSp>
        <p:nvGrpSpPr>
          <p:cNvPr id="59" name="Group 58"/>
          <p:cNvGrpSpPr/>
          <p:nvPr/>
        </p:nvGrpSpPr>
        <p:grpSpPr>
          <a:xfrm>
            <a:off x="-3930" y="3901096"/>
            <a:ext cx="442013" cy="29937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Content Placeholder 2"/>
          <p:cNvSpPr txBox="1">
            <a:spLocks/>
          </p:cNvSpPr>
          <p:nvPr/>
        </p:nvSpPr>
        <p:spPr>
          <a:xfrm>
            <a:off x="459098" y="3878581"/>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Choice of consistency</a:t>
            </a:r>
          </a:p>
        </p:txBody>
      </p:sp>
      <p:grpSp>
        <p:nvGrpSpPr>
          <p:cNvPr id="26" name="Group 25"/>
          <p:cNvGrpSpPr/>
          <p:nvPr/>
        </p:nvGrpSpPr>
        <p:grpSpPr>
          <a:xfrm>
            <a:off x="-3930" y="4613118"/>
            <a:ext cx="442013" cy="29937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Content Placeholder 2"/>
          <p:cNvSpPr txBox="1">
            <a:spLocks/>
          </p:cNvSpPr>
          <p:nvPr/>
        </p:nvSpPr>
        <p:spPr>
          <a:xfrm>
            <a:off x="431373" y="4618737"/>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Guaranteed single-digit latency</a:t>
            </a:r>
          </a:p>
        </p:txBody>
      </p:sp>
      <p:sp>
        <p:nvSpPr>
          <p:cNvPr id="53" name="TextBox 52"/>
          <p:cNvSpPr txBox="1"/>
          <p:nvPr/>
        </p:nvSpPr>
        <p:spPr>
          <a:xfrm>
            <a:off x="4982962" y="2120672"/>
            <a:ext cx="510178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mn-ea"/>
                <a:cs typeface="Segoe UI Semibold" charset="0"/>
              </a:rPr>
              <a:t>Only service with financially-backed SLAs for millisecond latency at the 99th percentile, 99.99% HA and guaranteed throughput and consistency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endParaRPr>
          </a:p>
        </p:txBody>
      </p:sp>
      <p:grpSp>
        <p:nvGrpSpPr>
          <p:cNvPr id="55" name="Group 54"/>
          <p:cNvGrpSpPr/>
          <p:nvPr/>
        </p:nvGrpSpPr>
        <p:grpSpPr>
          <a:xfrm>
            <a:off x="6859653" y="4025357"/>
            <a:ext cx="1461284" cy="1946496"/>
            <a:chOff x="8845310" y="3368421"/>
            <a:chExt cx="1905572" cy="2538308"/>
          </a:xfrm>
        </p:grpSpPr>
        <p:sp>
          <p:nvSpPr>
            <p:cNvPr id="88" name="Oval 87"/>
            <p:cNvSpPr/>
            <p:nvPr/>
          </p:nvSpPr>
          <p:spPr>
            <a:xfrm>
              <a:off x="9050588" y="4239238"/>
              <a:ext cx="1506475" cy="1506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p:cNvGrpSpPr/>
            <p:nvPr/>
          </p:nvGrpSpPr>
          <p:grpSpPr>
            <a:xfrm>
              <a:off x="8845310" y="3368421"/>
              <a:ext cx="1905572" cy="2538308"/>
              <a:chOff x="5640356" y="3892580"/>
              <a:chExt cx="1139316" cy="1517620"/>
            </a:xfrm>
            <a:solidFill>
              <a:srgbClr val="59B4D9"/>
            </a:solidFill>
          </p:grpSpPr>
          <p:sp>
            <p:nvSpPr>
              <p:cNvPr id="8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2" name="TextBox 81"/>
            <p:cNvSpPr txBox="1"/>
            <p:nvPr/>
          </p:nvSpPr>
          <p:spPr>
            <a:xfrm>
              <a:off x="9264139" y="4736233"/>
              <a:ext cx="1083236" cy="52175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99</a:t>
              </a:r>
              <a:r>
                <a:rPr kumimoji="0" lang="en-US" sz="12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.99%</a:t>
              </a:r>
            </a:p>
          </p:txBody>
        </p:sp>
        <p:sp>
          <p:nvSpPr>
            <p:cNvPr id="83" name="TextBox 82"/>
            <p:cNvSpPr txBox="1"/>
            <p:nvPr/>
          </p:nvSpPr>
          <p:spPr>
            <a:xfrm>
              <a:off x="9367018" y="3413915"/>
              <a:ext cx="877472" cy="6020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HA</a:t>
              </a:r>
            </a:p>
          </p:txBody>
        </p:sp>
      </p:grpSp>
      <p:grpSp>
        <p:nvGrpSpPr>
          <p:cNvPr id="4" name="Group 3"/>
          <p:cNvGrpSpPr/>
          <p:nvPr/>
        </p:nvGrpSpPr>
        <p:grpSpPr>
          <a:xfrm>
            <a:off x="8632723" y="3189074"/>
            <a:ext cx="1461284" cy="1946496"/>
            <a:chOff x="8299583" y="3071107"/>
            <a:chExt cx="1461284" cy="1946496"/>
          </a:xfrm>
        </p:grpSpPr>
        <p:sp>
          <p:nvSpPr>
            <p:cNvPr id="78" name="Oval 77"/>
            <p:cNvSpPr/>
            <p:nvPr/>
          </p:nvSpPr>
          <p:spPr>
            <a:xfrm>
              <a:off x="8459160" y="3745568"/>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7" name="Group 56"/>
            <p:cNvGrpSpPr/>
            <p:nvPr/>
          </p:nvGrpSpPr>
          <p:grpSpPr>
            <a:xfrm>
              <a:off x="8299583" y="3071107"/>
              <a:ext cx="1461284" cy="1946496"/>
              <a:chOff x="5640356" y="3892580"/>
              <a:chExt cx="1139316" cy="1517620"/>
            </a:xfrm>
            <a:solidFill>
              <a:schemeClr val="accent4"/>
            </a:solidFill>
          </p:grpSpPr>
          <p:sp>
            <p:nvSpPr>
              <p:cNvPr id="7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TextBox 61"/>
            <p:cNvSpPr txBox="1"/>
            <p:nvPr/>
          </p:nvSpPr>
          <p:spPr>
            <a:xfrm>
              <a:off x="8510381" y="3208545"/>
              <a:ext cx="10514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Throughput</a:t>
              </a:r>
              <a:endParaRPr kumimoji="0" lang="en-US" sz="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TextBox 62"/>
            <p:cNvSpPr txBox="1"/>
            <p:nvPr/>
          </p:nvSpPr>
          <p:spPr>
            <a:xfrm>
              <a:off x="8544430" y="4189821"/>
              <a:ext cx="98333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Guaranteed</a:t>
              </a:r>
            </a:p>
          </p:txBody>
        </p:sp>
      </p:grpSp>
      <p:grpSp>
        <p:nvGrpSpPr>
          <p:cNvPr id="2" name="Group 1"/>
          <p:cNvGrpSpPr/>
          <p:nvPr/>
        </p:nvGrpSpPr>
        <p:grpSpPr>
          <a:xfrm>
            <a:off x="10407950" y="4025357"/>
            <a:ext cx="1461284" cy="1946496"/>
            <a:chOff x="9884176" y="3552718"/>
            <a:chExt cx="1461284" cy="1946496"/>
          </a:xfrm>
        </p:grpSpPr>
        <p:sp>
          <p:nvSpPr>
            <p:cNvPr id="72" name="Oval 71"/>
            <p:cNvSpPr/>
            <p:nvPr/>
          </p:nvSpPr>
          <p:spPr>
            <a:xfrm>
              <a:off x="10041595" y="4220503"/>
              <a:ext cx="1155237" cy="1155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5" name="Group 64"/>
            <p:cNvGrpSpPr/>
            <p:nvPr/>
          </p:nvGrpSpPr>
          <p:grpSpPr>
            <a:xfrm>
              <a:off x="9884176" y="3552718"/>
              <a:ext cx="1461284" cy="1946496"/>
              <a:chOff x="5640356" y="3892580"/>
              <a:chExt cx="1139316" cy="1517620"/>
            </a:xfrm>
            <a:solidFill>
              <a:schemeClr val="accent3"/>
            </a:solidFill>
          </p:grpSpPr>
          <p:sp>
            <p:nvSpPr>
              <p:cNvPr id="68" name="Oval 25"/>
              <p:cNvSpPr>
                <a:spLocks noChangeArrowheads="1"/>
              </p:cNvSpPr>
              <p:nvPr/>
            </p:nvSpPr>
            <p:spPr bwMode="auto">
              <a:xfrm>
                <a:off x="5883437" y="4534521"/>
                <a:ext cx="662316" cy="6645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6" name="TextBox 65"/>
            <p:cNvSpPr txBox="1"/>
            <p:nvPr/>
          </p:nvSpPr>
          <p:spPr>
            <a:xfrm>
              <a:off x="10101386" y="3688873"/>
              <a:ext cx="103861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Consistency</a:t>
              </a:r>
            </a:p>
          </p:txBody>
        </p:sp>
        <p:sp>
          <p:nvSpPr>
            <p:cNvPr id="67" name="TextBox 66"/>
            <p:cNvSpPr txBox="1"/>
            <p:nvPr/>
          </p:nvSpPr>
          <p:spPr>
            <a:xfrm>
              <a:off x="10129021" y="4671432"/>
              <a:ext cx="9833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Guaranteed</a:t>
              </a:r>
            </a:p>
          </p:txBody>
        </p:sp>
      </p:grpSp>
      <p:sp>
        <p:nvSpPr>
          <p:cNvPr id="100" name="Content Placeholder 2"/>
          <p:cNvSpPr txBox="1">
            <a:spLocks/>
          </p:cNvSpPr>
          <p:nvPr/>
        </p:nvSpPr>
        <p:spPr>
          <a:xfrm>
            <a:off x="505014" y="5257774"/>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Enterprise-level SLAs</a:t>
            </a:r>
          </a:p>
        </p:txBody>
      </p:sp>
      <p:grpSp>
        <p:nvGrpSpPr>
          <p:cNvPr id="101" name="Group 100"/>
          <p:cNvGrpSpPr/>
          <p:nvPr/>
        </p:nvGrpSpPr>
        <p:grpSpPr>
          <a:xfrm>
            <a:off x="0" y="5276921"/>
            <a:ext cx="442013" cy="299377"/>
            <a:chOff x="6082249" y="5559189"/>
            <a:chExt cx="564210" cy="382141"/>
          </a:xfrm>
          <a:solidFill>
            <a:schemeClr val="accent2"/>
          </a:solidFill>
        </p:grpSpPr>
        <p:sp>
          <p:nvSpPr>
            <p:cNvPr id="102"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p:cNvGrpSpPr/>
          <p:nvPr/>
        </p:nvGrpSpPr>
        <p:grpSpPr>
          <a:xfrm>
            <a:off x="5084427" y="3189074"/>
            <a:ext cx="1461284" cy="1946496"/>
            <a:chOff x="5084427" y="3189074"/>
            <a:chExt cx="1461284" cy="1946496"/>
          </a:xfrm>
        </p:grpSpPr>
        <p:sp>
          <p:nvSpPr>
            <p:cNvPr id="79" name="Oval 78"/>
            <p:cNvSpPr/>
            <p:nvPr/>
          </p:nvSpPr>
          <p:spPr>
            <a:xfrm>
              <a:off x="5244004" y="3863535"/>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0" name="Group 79"/>
            <p:cNvGrpSpPr/>
            <p:nvPr/>
          </p:nvGrpSpPr>
          <p:grpSpPr>
            <a:xfrm>
              <a:off x="5084427" y="3189074"/>
              <a:ext cx="1461284" cy="1946496"/>
              <a:chOff x="5640350" y="3892576"/>
              <a:chExt cx="1139322" cy="1517620"/>
            </a:xfrm>
            <a:solidFill>
              <a:srgbClr val="BAD80A"/>
            </a:solidFill>
          </p:grpSpPr>
          <p:sp>
            <p:nvSpPr>
              <p:cNvPr id="99" name="Oval 25"/>
              <p:cNvSpPr>
                <a:spLocks noChangeArrowheads="1"/>
              </p:cNvSpPr>
              <p:nvPr/>
            </p:nvSpPr>
            <p:spPr bwMode="auto">
              <a:xfrm>
                <a:off x="5883431" y="4534518"/>
                <a:ext cx="662315"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26"/>
              <p:cNvSpPr>
                <a:spLocks noEditPoints="1"/>
              </p:cNvSpPr>
              <p:nvPr/>
            </p:nvSpPr>
            <p:spPr bwMode="auto">
              <a:xfrm>
                <a:off x="5656735" y="4296709"/>
                <a:ext cx="1115711" cy="1113487"/>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27"/>
              <p:cNvSpPr>
                <a:spLocks/>
              </p:cNvSpPr>
              <p:nvPr/>
            </p:nvSpPr>
            <p:spPr bwMode="auto">
              <a:xfrm>
                <a:off x="5640350" y="3892576"/>
                <a:ext cx="957575"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TextBox 88"/>
            <p:cNvSpPr txBox="1"/>
            <p:nvPr/>
          </p:nvSpPr>
          <p:spPr>
            <a:xfrm>
              <a:off x="5335255" y="4188176"/>
              <a:ext cx="920444" cy="3416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1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&lt;10ms</a:t>
              </a:r>
              <a:endParaRPr kumimoji="0" lang="en-US" sz="1000" b="1" i="0" u="none" strike="noStrike" kern="1200" cap="none" spc="-1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endParaRPr>
            </a:p>
          </p:txBody>
        </p:sp>
        <p:sp>
          <p:nvSpPr>
            <p:cNvPr id="90" name="TextBox 89"/>
            <p:cNvSpPr txBox="1"/>
            <p:nvPr/>
          </p:nvSpPr>
          <p:spPr>
            <a:xfrm>
              <a:off x="5329274" y="3271164"/>
              <a:ext cx="9833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Latency</a:t>
              </a:r>
            </a:p>
          </p:txBody>
        </p:sp>
        <p:sp>
          <p:nvSpPr>
            <p:cNvPr id="107" name="TextBox 106"/>
            <p:cNvSpPr txBox="1"/>
            <p:nvPr/>
          </p:nvSpPr>
          <p:spPr>
            <a:xfrm>
              <a:off x="5493766" y="4479909"/>
              <a:ext cx="654346" cy="307777"/>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99</a:t>
              </a:r>
              <a:r>
                <a:rPr kumimoji="0" lang="en-US" sz="900" b="1" i="0" u="none" strike="noStrike" kern="1200" cap="none" spc="0" normalizeH="0" baseline="3000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t>th</a:t>
              </a:r>
              <a:br>
                <a:rPr kumimoji="0" lang="en-US" sz="900" b="1" i="0" u="none" strike="noStrike" kern="1200" cap="none" spc="0" normalizeH="0" baseline="60000" noProof="0" dirty="0">
                  <a:ln>
                    <a:noFill/>
                  </a:ln>
                  <a:solidFill>
                    <a:srgbClr val="FFFFFF"/>
                  </a:solidFill>
                  <a:effectLst/>
                  <a:uLnTx/>
                  <a:uFillTx/>
                  <a:latin typeface="Segoe UI"/>
                  <a:ea typeface="Segoe UI Black" panose="020B0A02040204020203" pitchFamily="34" charset="0"/>
                  <a:cs typeface="Segoe UI Black" panose="020B0A02040204020203" pitchFamily="34" charset="0"/>
                </a:rPr>
              </a:br>
              <a:r>
                <a:rPr kumimoji="0" lang="en-US" sz="800" b="1" i="0" u="none" strike="noStrike" kern="1200" cap="none" spc="-10" normalizeH="0" baseline="0" noProof="0" dirty="0">
                  <a:ln>
                    <a:noFill/>
                  </a:ln>
                  <a:solidFill>
                    <a:srgbClr val="FFFFFF"/>
                  </a:solidFill>
                  <a:effectLst/>
                  <a:uLnTx/>
                  <a:uFillTx/>
                  <a:latin typeface="Segoe UI"/>
                  <a:ea typeface="+mn-ea"/>
                  <a:cs typeface="+mn-cs"/>
                </a:rPr>
                <a:t>percentile</a:t>
              </a:r>
              <a:endParaRPr kumimoji="0" lang="en-US" sz="950" b="1" i="0" u="none" strike="noStrike" kern="1200" cap="none" spc="-1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33871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500"/>
                                        <p:tgtEl>
                                          <p:spTgt spid="1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10802" y="1992517"/>
            <a:ext cx="4837797" cy="4873171"/>
          </a:xfrm>
          <a:prstGeom prst="rect">
            <a:avLst/>
          </a:prstGeom>
          <a:solidFill>
            <a:srgbClr val="3999C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24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544823" y="2317751"/>
            <a:ext cx="2668588" cy="369888"/>
          </a:xfrm>
        </p:spPr>
        <p:txBody>
          <a:bodyPr wrap="square">
            <a:spAutoFit/>
          </a:bodyPr>
          <a:lstStyle/>
          <a:p>
            <a:pPr marL="0" indent="0">
              <a:buNone/>
            </a:pPr>
            <a:r>
              <a:rPr lang="en-US" sz="2000" b="1" dirty="0">
                <a:solidFill>
                  <a:srgbClr val="59B4D9"/>
                </a:solidFill>
                <a:latin typeface="Segoe UI" charset="0"/>
                <a:ea typeface="Segoe UI" charset="0"/>
                <a:cs typeface="Segoe UI" charset="0"/>
              </a:rPr>
              <a:t>Global distribution</a:t>
            </a:r>
          </a:p>
        </p:txBody>
      </p:sp>
      <p:grpSp>
        <p:nvGrpSpPr>
          <p:cNvPr id="323" name="Group 322"/>
          <p:cNvGrpSpPr/>
          <p:nvPr/>
        </p:nvGrpSpPr>
        <p:grpSpPr>
          <a:xfrm>
            <a:off x="63274" y="2341657"/>
            <a:ext cx="442013" cy="29937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sp>
        <p:nvSpPr>
          <p:cNvPr id="184" name="Content Placeholder 2"/>
          <p:cNvSpPr txBox="1">
            <a:spLocks/>
          </p:cNvSpPr>
          <p:nvPr/>
        </p:nvSpPr>
        <p:spPr>
          <a:xfrm>
            <a:off x="544823" y="6132476"/>
            <a:ext cx="3328988" cy="774571"/>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rPr>
              <a:t>Multi-model + multi API</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endParaRPr kumimoji="0" lang="en-US" sz="2000"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grpSp>
        <p:nvGrpSpPr>
          <p:cNvPr id="185" name="Group 184"/>
          <p:cNvGrpSpPr/>
          <p:nvPr/>
        </p:nvGrpSpPr>
        <p:grpSpPr>
          <a:xfrm>
            <a:off x="55116" y="6164829"/>
            <a:ext cx="442013" cy="299377"/>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9" name="TextBox 188"/>
          <p:cNvSpPr txBox="1"/>
          <p:nvPr/>
        </p:nvSpPr>
        <p:spPr>
          <a:xfrm>
            <a:off x="4982960" y="2120672"/>
            <a:ext cx="52883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999C6"/>
                </a:solidFill>
                <a:effectLst/>
                <a:uLnTx/>
                <a:uFillTx/>
                <a:latin typeface="Segoe UI Semibold" charset="0"/>
                <a:ea typeface="Segoe UI Semibold" charset="0"/>
                <a:cs typeface="Segoe UI Semibold" charset="0"/>
              </a:rPr>
              <a:t>Use key-value, graph, and document with a schema-agnostic service that doesn’t require any schema or secondary indexes</a:t>
            </a:r>
          </a:p>
        </p:txBody>
      </p:sp>
      <p:grpSp>
        <p:nvGrpSpPr>
          <p:cNvPr id="9" name="Group 8"/>
          <p:cNvGrpSpPr/>
          <p:nvPr/>
        </p:nvGrpSpPr>
        <p:grpSpPr>
          <a:xfrm>
            <a:off x="6675588" y="3104083"/>
            <a:ext cx="1420126" cy="1325020"/>
            <a:chOff x="6320820" y="3015862"/>
            <a:chExt cx="1420126" cy="1325020"/>
          </a:xfrm>
        </p:grpSpPr>
        <p:cxnSp>
          <p:nvCxnSpPr>
            <p:cNvPr id="224" name="Straight Connector 223"/>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225" name="Oval 224"/>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6"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7" name="Straight Connector 226"/>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228" name="Oval 227"/>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0" name="Straight Connector 229"/>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231" name="Oval 230"/>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2"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TextBox 232"/>
            <p:cNvSpPr txBox="1"/>
            <p:nvPr/>
          </p:nvSpPr>
          <p:spPr>
            <a:xfrm>
              <a:off x="6320820" y="4002328"/>
              <a:ext cx="1129540"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KEY-VALUE</a:t>
              </a:r>
            </a:p>
          </p:txBody>
        </p:sp>
      </p:grpSp>
      <p:grpSp>
        <p:nvGrpSpPr>
          <p:cNvPr id="6" name="Group 5"/>
          <p:cNvGrpSpPr/>
          <p:nvPr/>
        </p:nvGrpSpPr>
        <p:grpSpPr>
          <a:xfrm>
            <a:off x="8773142" y="3420744"/>
            <a:ext cx="1683153" cy="1008359"/>
            <a:chOff x="9255136" y="3332523"/>
            <a:chExt cx="1683153" cy="1008359"/>
          </a:xfrm>
        </p:grpSpPr>
        <p:cxnSp>
          <p:nvCxnSpPr>
            <p:cNvPr id="218" name="Straight Connector 2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219" name="Oval 218"/>
            <p:cNvSpPr/>
            <p:nvPr/>
          </p:nvSpPr>
          <p:spPr bwMode="auto">
            <a:xfrm>
              <a:off x="9255136" y="3332523"/>
              <a:ext cx="251367" cy="251363"/>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3" name="TextBox 222"/>
            <p:cNvSpPr txBox="1"/>
            <p:nvPr/>
          </p:nvSpPr>
          <p:spPr>
            <a:xfrm>
              <a:off x="9255136" y="4002328"/>
              <a:ext cx="1683153"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COLUMN-FAMILY</a:t>
              </a:r>
            </a:p>
          </p:txBody>
        </p:sp>
      </p:grpSp>
      <p:grpSp>
        <p:nvGrpSpPr>
          <p:cNvPr id="8" name="Group 7"/>
          <p:cNvGrpSpPr/>
          <p:nvPr/>
        </p:nvGrpSpPr>
        <p:grpSpPr>
          <a:xfrm>
            <a:off x="6675588" y="4837642"/>
            <a:ext cx="1209627" cy="1476876"/>
            <a:chOff x="6320820" y="4918446"/>
            <a:chExt cx="1209627" cy="1476876"/>
          </a:xfrm>
        </p:grpSpPr>
        <p:cxnSp>
          <p:nvCxnSpPr>
            <p:cNvPr id="204" name="Straight Connector 203"/>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5" name="Straight Connector 204"/>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6" name="Oval 205"/>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07" name="Straight Connector 206"/>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8" name="Straight Connector 207"/>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9" name="Oval 208"/>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0" name="Oval 209"/>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11" name="Straight Connector 210"/>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2" name="Oval 211"/>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13" name="Straight Connector 212"/>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4" name="Oval 213"/>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5" name="Oval 214"/>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6" name="Oval 215"/>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7" name="TextBox 216"/>
            <p:cNvSpPr txBox="1"/>
            <p:nvPr/>
          </p:nvSpPr>
          <p:spPr>
            <a:xfrm>
              <a:off x="6320820" y="6056768"/>
              <a:ext cx="1209627"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DOCUMENT</a:t>
              </a:r>
            </a:p>
          </p:txBody>
        </p:sp>
      </p:grpSp>
      <p:grpSp>
        <p:nvGrpSpPr>
          <p:cNvPr id="7" name="Group 6"/>
          <p:cNvGrpSpPr/>
          <p:nvPr/>
        </p:nvGrpSpPr>
        <p:grpSpPr>
          <a:xfrm>
            <a:off x="8802609" y="4955119"/>
            <a:ext cx="1360428" cy="1359399"/>
            <a:chOff x="9255136" y="5035923"/>
            <a:chExt cx="1360428" cy="1359399"/>
          </a:xfrm>
        </p:grpSpPr>
        <p:sp>
          <p:nvSpPr>
            <p:cNvPr id="195" name="Oval 194"/>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6" name="Oval 195"/>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7" name="Oval 196"/>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8" name="Oval 197"/>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99" name="Straight Connector 198"/>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0" name="Straight Connector 199"/>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1" name="Straight Connector 200"/>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2" name="Straight Connector 201"/>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203" name="TextBox 202"/>
            <p:cNvSpPr txBox="1"/>
            <p:nvPr/>
          </p:nvSpPr>
          <p:spPr>
            <a:xfrm>
              <a:off x="9255136" y="6056768"/>
              <a:ext cx="751168" cy="338554"/>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B4D9"/>
                  </a:solidFill>
                  <a:effectLst/>
                  <a:uLnTx/>
                  <a:uFillTx/>
                  <a:latin typeface="Segoe UI" charset="0"/>
                  <a:ea typeface="Segoe UI" charset="0"/>
                  <a:cs typeface="Segoe UI" charset="0"/>
                </a:rPr>
                <a:t>GRAPH</a:t>
              </a:r>
            </a:p>
          </p:txBody>
        </p:sp>
      </p:grpSp>
      <p:sp>
        <p:nvSpPr>
          <p:cNvPr id="56" name="Content Placeholder 2">
            <a:extLst>
              <a:ext uri="{FF2B5EF4-FFF2-40B4-BE49-F238E27FC236}">
                <a16:creationId xmlns:a16="http://schemas.microsoft.com/office/drawing/2014/main" id="{2512957E-7455-4FA5-98A2-F656EC6B038E}"/>
              </a:ext>
            </a:extLst>
          </p:cNvPr>
          <p:cNvSpPr txBox="1">
            <a:spLocks/>
          </p:cNvSpPr>
          <p:nvPr/>
        </p:nvSpPr>
        <p:spPr>
          <a:xfrm>
            <a:off x="557584" y="3884047"/>
            <a:ext cx="4024313" cy="3698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Guaranteed single-digit latency</a:t>
            </a:r>
          </a:p>
        </p:txBody>
      </p:sp>
      <p:sp>
        <p:nvSpPr>
          <p:cNvPr id="58" name="Content Placeholder 2">
            <a:extLst>
              <a:ext uri="{FF2B5EF4-FFF2-40B4-BE49-F238E27FC236}">
                <a16:creationId xmlns:a16="http://schemas.microsoft.com/office/drawing/2014/main" id="{AA43F1EF-A2F5-4CC4-9108-8C7833B2ADEE}"/>
              </a:ext>
            </a:extLst>
          </p:cNvPr>
          <p:cNvSpPr txBox="1">
            <a:spLocks/>
          </p:cNvSpPr>
          <p:nvPr/>
        </p:nvSpPr>
        <p:spPr>
          <a:xfrm>
            <a:off x="544823" y="3081331"/>
            <a:ext cx="2371725" cy="36988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Elastic scale-out</a:t>
            </a:r>
          </a:p>
        </p:txBody>
      </p:sp>
      <p:sp>
        <p:nvSpPr>
          <p:cNvPr id="59" name="Content Placeholder 2">
            <a:extLst>
              <a:ext uri="{FF2B5EF4-FFF2-40B4-BE49-F238E27FC236}">
                <a16:creationId xmlns:a16="http://schemas.microsoft.com/office/drawing/2014/main" id="{F99CA964-ADBB-4A3F-A4B6-C5E2F651FF1B}"/>
              </a:ext>
            </a:extLst>
          </p:cNvPr>
          <p:cNvSpPr txBox="1">
            <a:spLocks/>
          </p:cNvSpPr>
          <p:nvPr/>
        </p:nvSpPr>
        <p:spPr>
          <a:xfrm>
            <a:off x="597790" y="4605493"/>
            <a:ext cx="2989263"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Choice of consistency</a:t>
            </a:r>
          </a:p>
        </p:txBody>
      </p:sp>
      <p:sp>
        <p:nvSpPr>
          <p:cNvPr id="60" name="Content Placeholder 2">
            <a:extLst>
              <a:ext uri="{FF2B5EF4-FFF2-40B4-BE49-F238E27FC236}">
                <a16:creationId xmlns:a16="http://schemas.microsoft.com/office/drawing/2014/main" id="{FB19895F-E6A0-4B44-B33F-C920BCD9EE27}"/>
              </a:ext>
            </a:extLst>
          </p:cNvPr>
          <p:cNvSpPr txBox="1">
            <a:spLocks/>
          </p:cNvSpPr>
          <p:nvPr/>
        </p:nvSpPr>
        <p:spPr>
          <a:xfrm>
            <a:off x="544823" y="5370482"/>
            <a:ext cx="2890838" cy="36830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59B4D9"/>
                </a:solidFill>
                <a:effectLst/>
                <a:uLnTx/>
                <a:uFillTx/>
                <a:latin typeface="Segoe UI" charset="0"/>
                <a:ea typeface="Segoe UI" charset="0"/>
                <a:cs typeface="Segoe UI" charset="0"/>
              </a:rPr>
              <a:t>Enterprise-level SLAs</a:t>
            </a:r>
          </a:p>
        </p:txBody>
      </p:sp>
      <p:grpSp>
        <p:nvGrpSpPr>
          <p:cNvPr id="61" name="Group 60">
            <a:extLst>
              <a:ext uri="{FF2B5EF4-FFF2-40B4-BE49-F238E27FC236}">
                <a16:creationId xmlns:a16="http://schemas.microsoft.com/office/drawing/2014/main" id="{72CDC2B7-3E22-4DA3-B5F7-F1D012B49B72}"/>
              </a:ext>
            </a:extLst>
          </p:cNvPr>
          <p:cNvGrpSpPr/>
          <p:nvPr/>
        </p:nvGrpSpPr>
        <p:grpSpPr>
          <a:xfrm>
            <a:off x="49277" y="3879371"/>
            <a:ext cx="442013" cy="299377"/>
            <a:chOff x="6082249" y="5559189"/>
            <a:chExt cx="564210" cy="382141"/>
          </a:xfrm>
          <a:solidFill>
            <a:schemeClr val="accent6"/>
          </a:solidFill>
        </p:grpSpPr>
        <p:sp>
          <p:nvSpPr>
            <p:cNvPr id="62" name="Isosceles Triangle 31">
              <a:extLst>
                <a:ext uri="{FF2B5EF4-FFF2-40B4-BE49-F238E27FC236}">
                  <a16:creationId xmlns:a16="http://schemas.microsoft.com/office/drawing/2014/main" id="{0B4F7C44-E0BC-4C01-8AEC-91D812E0B540}"/>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69F49C36-9DDA-4F3A-AA07-06E621201E26}"/>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92C025B7-7392-4905-BD4D-CD4751EA66C4}"/>
              </a:ext>
            </a:extLst>
          </p:cNvPr>
          <p:cNvGrpSpPr/>
          <p:nvPr/>
        </p:nvGrpSpPr>
        <p:grpSpPr>
          <a:xfrm>
            <a:off x="49277" y="5443436"/>
            <a:ext cx="442013" cy="299377"/>
            <a:chOff x="6082249" y="5559189"/>
            <a:chExt cx="564210" cy="382141"/>
          </a:xfrm>
          <a:solidFill>
            <a:schemeClr val="accent6"/>
          </a:solidFill>
        </p:grpSpPr>
        <p:sp>
          <p:nvSpPr>
            <p:cNvPr id="65" name="Isosceles Triangle 31">
              <a:extLst>
                <a:ext uri="{FF2B5EF4-FFF2-40B4-BE49-F238E27FC236}">
                  <a16:creationId xmlns:a16="http://schemas.microsoft.com/office/drawing/2014/main" id="{0F762D8E-9289-4737-8C4C-543C01B8EEB1}"/>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A77123BA-2C6A-41CE-9E0B-E169EA7F06A1}"/>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E9C785D3-1183-4F82-B545-3EF3236FE937}"/>
              </a:ext>
            </a:extLst>
          </p:cNvPr>
          <p:cNvGrpSpPr/>
          <p:nvPr/>
        </p:nvGrpSpPr>
        <p:grpSpPr>
          <a:xfrm>
            <a:off x="63331" y="4642157"/>
            <a:ext cx="442013" cy="299377"/>
            <a:chOff x="6082249" y="5559189"/>
            <a:chExt cx="564210" cy="382141"/>
          </a:xfrm>
          <a:solidFill>
            <a:schemeClr val="accent6"/>
          </a:solidFill>
        </p:grpSpPr>
        <p:sp>
          <p:nvSpPr>
            <p:cNvPr id="68" name="Isosceles Triangle 31">
              <a:extLst>
                <a:ext uri="{FF2B5EF4-FFF2-40B4-BE49-F238E27FC236}">
                  <a16:creationId xmlns:a16="http://schemas.microsoft.com/office/drawing/2014/main" id="{F8D76492-99DB-4F58-9BBF-BB1851FD3838}"/>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095B2118-BF7D-4417-84C5-54A2C8C83086}"/>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1577C5F3-1B1D-4B40-89B3-9FA52D60C58F}"/>
              </a:ext>
            </a:extLst>
          </p:cNvPr>
          <p:cNvPicPr>
            <a:picLocks noChangeAspect="1"/>
          </p:cNvPicPr>
          <p:nvPr/>
        </p:nvPicPr>
        <p:blipFill>
          <a:blip r:embed="rId3"/>
          <a:stretch>
            <a:fillRect/>
          </a:stretch>
        </p:blipFill>
        <p:spPr>
          <a:xfrm>
            <a:off x="54471" y="3142936"/>
            <a:ext cx="445047" cy="298730"/>
          </a:xfrm>
          <a:prstGeom prst="rect">
            <a:avLst/>
          </a:prstGeom>
        </p:spPr>
      </p:pic>
    </p:spTree>
    <p:extLst>
      <p:ext uri="{BB962C8B-B14F-4D97-AF65-F5344CB8AC3E}">
        <p14:creationId xmlns:p14="http://schemas.microsoft.com/office/powerpoint/2010/main" val="2404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SQL Database Managed Instance</a:t>
            </a:r>
          </a:p>
        </p:txBody>
      </p:sp>
    </p:spTree>
    <p:extLst>
      <p:ext uri="{BB962C8B-B14F-4D97-AF65-F5344CB8AC3E}">
        <p14:creationId xmlns:p14="http://schemas.microsoft.com/office/powerpoint/2010/main" val="31207258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699478"/>
            <a:ext cx="12192000" cy="4736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240" y="358961"/>
            <a:ext cx="11655840" cy="899665"/>
          </a:xfrm>
        </p:spPr>
        <p:txBody>
          <a:bodyPr/>
          <a:lstStyle/>
          <a:p>
            <a:pPr algn="ctr"/>
            <a:r>
              <a:rPr lang="en-US" sz="3600" dirty="0">
                <a:solidFill>
                  <a:schemeClr val="tx2"/>
                </a:solidFill>
                <a:ea typeface="Segoe UI Semilight" charset="0"/>
                <a:cs typeface="Segoe UI Semilight" charset="0"/>
              </a:rPr>
              <a:t>Introducing Azure SQL Database Managed Instance</a:t>
            </a:r>
          </a:p>
        </p:txBody>
      </p:sp>
      <p:sp>
        <p:nvSpPr>
          <p:cNvPr id="8" name="TextBox 7">
            <a:extLst>
              <a:ext uri="{FF2B5EF4-FFF2-40B4-BE49-F238E27FC236}">
                <a16:creationId xmlns:a16="http://schemas.microsoft.com/office/drawing/2014/main" id="{A2BC0021-1F4D-45DA-A577-5FEBFC1D363F}"/>
              </a:ext>
            </a:extLst>
          </p:cNvPr>
          <p:cNvSpPr txBox="1"/>
          <p:nvPr/>
        </p:nvSpPr>
        <p:spPr>
          <a:xfrm>
            <a:off x="269239" y="2342590"/>
            <a:ext cx="4893069"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Managed Instance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Instance scoped programming model with high compatibility to on-premises databases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Single</a:t>
            </a:r>
            <a:endParaRPr kumimoji="0" lang="en-US" sz="20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Standalone managed database best for predictable and stable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charset="0"/>
                <a:ea typeface="Segoe UI Semibold" charset="0"/>
                <a:cs typeface="Segoe UI Semibold" charset="0"/>
              </a:rPr>
              <a:t>Elastic pool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Shared resource model best for greater efficiency through multi-tenancy </a:t>
            </a:r>
          </a:p>
        </p:txBody>
      </p:sp>
      <p:sp>
        <p:nvSpPr>
          <p:cNvPr id="12" name="Arrow: Right 11">
            <a:extLst>
              <a:ext uri="{FF2B5EF4-FFF2-40B4-BE49-F238E27FC236}">
                <a16:creationId xmlns:a16="http://schemas.microsoft.com/office/drawing/2014/main" id="{EACDFCA1-DB0A-4879-8FAF-01037634D955}"/>
              </a:ext>
            </a:extLst>
          </p:cNvPr>
          <p:cNvSpPr/>
          <p:nvPr/>
        </p:nvSpPr>
        <p:spPr>
          <a:xfrm>
            <a:off x="5790908" y="2342590"/>
            <a:ext cx="587828" cy="1175657"/>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itle 1">
            <a:extLst>
              <a:ext uri="{FF2B5EF4-FFF2-40B4-BE49-F238E27FC236}">
                <a16:creationId xmlns:a16="http://schemas.microsoft.com/office/drawing/2014/main" id="{4ACA9AB0-87AF-44C0-A3AB-1771FF3438D0}"/>
              </a:ext>
            </a:extLst>
          </p:cNvPr>
          <p:cNvSpPr txBox="1">
            <a:spLocks/>
          </p:cNvSpPr>
          <p:nvPr/>
        </p:nvSpPr>
        <p:spPr>
          <a:xfrm>
            <a:off x="6870892" y="2502584"/>
            <a:ext cx="3480472" cy="70788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j-ea"/>
                <a:cs typeface="Segoe UI Semilight" panose="020B0402040204020203" pitchFamily="34" charset="0"/>
              </a:rPr>
              <a:t>Best for modernization at scale with low cost and effort</a:t>
            </a:r>
          </a:p>
        </p:txBody>
      </p:sp>
    </p:spTree>
    <p:extLst>
      <p:ext uri="{BB962C8B-B14F-4D97-AF65-F5344CB8AC3E}">
        <p14:creationId xmlns:p14="http://schemas.microsoft.com/office/powerpoint/2010/main" val="32645765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50000"/>
                  </a:schemeClr>
                </a:solidFill>
              </a:rPr>
              <a:t>What is SQL Database Managed Instance?</a:t>
            </a:r>
          </a:p>
        </p:txBody>
      </p:sp>
      <p:grpSp>
        <p:nvGrpSpPr>
          <p:cNvPr id="17" name="Group 16"/>
          <p:cNvGrpSpPr/>
          <p:nvPr/>
        </p:nvGrpSpPr>
        <p:grpSpPr>
          <a:xfrm>
            <a:off x="240163" y="3414941"/>
            <a:ext cx="2476499" cy="3043655"/>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Easy lift and shift</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Fully-fledged SQL instance with nearly 100% compat with on-prem</a:t>
              </a:r>
            </a:p>
          </p:txBody>
        </p:sp>
      </p:grpSp>
      <p:grpSp>
        <p:nvGrpSpPr>
          <p:cNvPr id="18" name="Group 17"/>
          <p:cNvGrpSpPr/>
          <p:nvPr/>
        </p:nvGrpSpPr>
        <p:grpSpPr>
          <a:xfrm>
            <a:off x="3063373" y="3414941"/>
            <a:ext cx="2476499" cy="3043655"/>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Fully managed PaaS</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Built on the same PaaS service infrastructure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All PaaS features</a:t>
              </a:r>
            </a:p>
          </p:txBody>
        </p:sp>
      </p:grpSp>
      <p:grpSp>
        <p:nvGrpSpPr>
          <p:cNvPr id="19" name="Group 18"/>
          <p:cNvGrpSpPr/>
          <p:nvPr/>
        </p:nvGrpSpPr>
        <p:grpSpPr>
          <a:xfrm>
            <a:off x="5886583" y="3414941"/>
            <a:ext cx="2476499" cy="3043655"/>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Native VNET implementation</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Private IP addresses</a:t>
              </a:r>
            </a:p>
          </p:txBody>
        </p:sp>
      </p:grpSp>
      <p:sp>
        <p:nvSpPr>
          <p:cNvPr id="4" name="Rectangle 3"/>
          <p:cNvSpPr/>
          <p:nvPr/>
        </p:nvSpPr>
        <p:spPr>
          <a:xfrm>
            <a:off x="183273" y="1400432"/>
            <a:ext cx="4417522" cy="9956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A flavor of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SQL DB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designed to enable </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easy migration to fully managed PaaS</a:t>
            </a:r>
            <a:r>
              <a:rPr kumimoji="0" lang="en-US" sz="1961" b="1" i="0" u="none" strike="noStrike" kern="1200" cap="none" spc="0" normalizeH="0" baseline="0" noProof="0" dirty="0">
                <a:ln>
                  <a:noFill/>
                </a:ln>
                <a:solidFill>
                  <a:srgbClr val="E6E6E6">
                    <a:lumMod val="50000"/>
                  </a:srgbClr>
                </a:solidFill>
                <a:effectLst/>
                <a:uLnTx/>
                <a:uFillTx/>
                <a:latin typeface="Segoe UI Semilight"/>
                <a:ea typeface="+mn-ea"/>
                <a:cs typeface="+mn-cs"/>
              </a:rPr>
              <a:t>, for almost any application!</a:t>
            </a:r>
            <a:endParaRPr kumimoji="0" lang="en-US" sz="1961" b="0" i="0" u="none" strike="noStrike" kern="1200" cap="none" spc="0" normalizeH="0" baseline="0" noProof="0" dirty="0">
              <a:ln>
                <a:noFill/>
              </a:ln>
              <a:solidFill>
                <a:srgbClr val="E6E6E6">
                  <a:lumMod val="50000"/>
                </a:srgbClr>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8005576"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dirty="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5122"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10243524" y="2383171"/>
            <a:ext cx="1511098"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5123"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757212"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5124"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8157858" y="2383171"/>
            <a:ext cx="1812761" cy="626317"/>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BE6800"/>
                  </a:solidFill>
                  <a:effectLst/>
                  <a:uLnTx/>
                  <a:uFillTx/>
                  <a:latin typeface="Segoe UI" panose="020B0502040204020203" pitchFamily="34" charset="0"/>
                  <a:ea typeface="+mn-ea"/>
                  <a:cs typeface="Segoe UI" panose="020B0502040204020203" pitchFamily="34" charset="0"/>
                </a:rPr>
                <a:t>Singleton</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5125"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22" name="Connector: Elbow 21">
            <a:extLst>
              <a:ext uri="{FF2B5EF4-FFF2-40B4-BE49-F238E27FC236}">
                <a16:creationId xmlns:a16="http://schemas.microsoft.com/office/drawing/2014/main" id="{687918F0-375F-4B98-9D5E-4C034AF18D79}"/>
              </a:ext>
            </a:extLst>
          </p:cNvPr>
          <p:cNvCxnSpPr>
            <a:cxnSpLocks/>
            <a:stCxn id="4" idx="3"/>
          </p:cNvCxnSpPr>
          <p:nvPr/>
        </p:nvCxnSpPr>
        <p:spPr>
          <a:xfrm>
            <a:off x="4600796" y="1898280"/>
            <a:ext cx="1156416" cy="783699"/>
          </a:xfrm>
          <a:prstGeom prst="bentConnector3">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9165608"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7268133"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9158785"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414941"/>
            <a:ext cx="2476499" cy="3043655"/>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New business model</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Competitive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Frictionless</a:t>
              </a:r>
            </a:p>
          </p:txBody>
        </p:sp>
      </p:grpSp>
    </p:spTree>
    <p:extLst>
      <p:ext uri="{BB962C8B-B14F-4D97-AF65-F5344CB8AC3E}">
        <p14:creationId xmlns:p14="http://schemas.microsoft.com/office/powerpoint/2010/main" val="85091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v="urn:schemas-microsoft-com: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500"/>
                                        <p:tgtEl>
                                          <p:spTgt spid="44"/>
                                        </p:tgtEl>
                                      </p:cBhvr>
                                    </p:animEffect>
                                  </p:childTnLst>
                                </p:cTn>
                              </p:par>
                              <p:par>
                                <p:cTn id="11" presetID="22" presetClass="entr" presetSubtype="8"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left)">
                                      <p:cBhvr>
                                        <p:cTn id="13" dur="500"/>
                                        <p:tgtEl>
                                          <p:spTgt spid="65"/>
                                        </p:tgtEl>
                                      </p:cBhvr>
                                    </p:animEffect>
                                  </p:childTnLst>
                                </p:cTn>
                              </p:par>
                              <p:par>
                                <p:cTn id="14" presetID="22" presetClass="entr" presetSubtype="2"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right)">
                                      <p:cBhvr>
                                        <p:cTn id="16" dur="500"/>
                                        <p:tgtEl>
                                          <p:spTgt spid="69"/>
                                        </p:tgtEl>
                                      </p:cBhvr>
                                    </p:animEffect>
                                  </p:childTnLst>
                                </p:cTn>
                              </p:par>
                              <p:par>
                                <p:cTn id="17" presetID="10" presetClass="entr" presetSubtype="0" fill="hold" nodeType="withEffect">
                                  <p:stCondLst>
                                    <p:cond delay="3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3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3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up)">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your business…</a:t>
            </a:r>
          </a:p>
        </p:txBody>
      </p:sp>
      <p:sp>
        <p:nvSpPr>
          <p:cNvPr id="5" name="TextBox 4">
            <a:extLst>
              <a:ext uri="{FF2B5EF4-FFF2-40B4-BE49-F238E27FC236}">
                <a16:creationId xmlns:a16="http://schemas.microsoft.com/office/drawing/2014/main" id="{B1720377-6407-4F86-8FAD-52C4BF22B324}"/>
              </a:ext>
            </a:extLst>
          </p:cNvPr>
          <p:cNvSpPr txBox="1"/>
          <p:nvPr/>
        </p:nvSpPr>
        <p:spPr>
          <a:xfrm>
            <a:off x="7440637" y="142108"/>
            <a:ext cx="4484444"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74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Managed Instance will offer</a:t>
            </a:r>
            <a:br>
              <a:rPr kumimoji="0" lang="en-US" sz="274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274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all these features by GA!</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nvPr>
        </p:nvGraphicFramePr>
        <p:xfrm>
          <a:off x="494506" y="1337342"/>
          <a:ext cx="11205311" cy="4649456"/>
        </p:xfrm>
        <a:graphic>
          <a:graphicData uri="http://schemas.openxmlformats.org/drawingml/2006/table">
            <a:tbl>
              <a:tblPr firstRow="1" bandRow="1">
                <a:tableStyleId>{5C22544A-7EE6-4342-B048-85BDC9FD1C3A}</a:tableStyleId>
              </a:tblPr>
              <a:tblGrid>
                <a:gridCol w="7171399">
                  <a:extLst>
                    <a:ext uri="{9D8B030D-6E8A-4147-A177-3AD203B41FA5}">
                      <a16:colId xmlns:a16="http://schemas.microsoft.com/office/drawing/2014/main" val="1690209004"/>
                    </a:ext>
                  </a:extLst>
                </a:gridCol>
                <a:gridCol w="4033912">
                  <a:extLst>
                    <a:ext uri="{9D8B030D-6E8A-4147-A177-3AD203B41FA5}">
                      <a16:colId xmlns:a16="http://schemas.microsoft.com/office/drawing/2014/main" val="3441464615"/>
                    </a:ext>
                  </a:extLst>
                </a:gridCol>
              </a:tblGrid>
              <a:tr h="363550">
                <a:tc>
                  <a:txBody>
                    <a:bodyPr/>
                    <a:lstStyle/>
                    <a:p>
                      <a:r>
                        <a:rPr lang="en-US" sz="1700" dirty="0"/>
                        <a:t>Your work so far</a:t>
                      </a:r>
                    </a:p>
                  </a:txBody>
                  <a:tcPr marL="89642" marR="89642" marT="44821" marB="44821"/>
                </a:tc>
                <a:tc>
                  <a:txBody>
                    <a:bodyPr/>
                    <a:lstStyle/>
                    <a:p>
                      <a:r>
                        <a:rPr lang="en-US" sz="1700" dirty="0"/>
                        <a:t>How</a:t>
                      </a:r>
                      <a:r>
                        <a:rPr lang="en-US" sz="1700" baseline="0" dirty="0"/>
                        <a:t> PaaS helps?</a:t>
                      </a:r>
                      <a:endParaRPr lang="en-US" sz="1700" dirty="0"/>
                    </a:p>
                  </a:txBody>
                  <a:tcPr marL="89642" marR="89642" marT="44821" marB="44821"/>
                </a:tc>
                <a:extLst>
                  <a:ext uri="{0D108BD9-81ED-4DB2-BD59-A6C34878D82A}">
                    <a16:rowId xmlns:a16="http://schemas.microsoft.com/office/drawing/2014/main" val="270054449"/>
                  </a:ext>
                </a:extLst>
              </a:tr>
              <a:tr h="617039">
                <a:tc>
                  <a:txBody>
                    <a:bodyPr/>
                    <a:lstStyle/>
                    <a:p>
                      <a:pPr marL="0" lvl="0" indent="0">
                        <a:buFont typeface="Arial" panose="020B0604020202020204" pitchFamily="34" charset="0"/>
                        <a:buNone/>
                      </a:pPr>
                      <a:r>
                        <a:rPr lang="en-US" sz="1700" baseline="0" dirty="0"/>
                        <a:t>Hardware purchasing and management</a:t>
                      </a:r>
                    </a:p>
                  </a:txBody>
                  <a:tcPr marL="89642" marR="89642" marT="44821" marB="44821"/>
                </a:tc>
                <a:tc>
                  <a:txBody>
                    <a:bodyPr/>
                    <a:lstStyle/>
                    <a:p>
                      <a:r>
                        <a:rPr lang="en-US" sz="1700" b="1" dirty="0">
                          <a:solidFill>
                            <a:srgbClr val="107C10"/>
                          </a:solidFill>
                        </a:rPr>
                        <a:t>Built-in</a:t>
                      </a:r>
                    </a:p>
                    <a:p>
                      <a:r>
                        <a:rPr lang="en-US" sz="1700" dirty="0"/>
                        <a:t>Scales on-demand</a:t>
                      </a:r>
                    </a:p>
                  </a:txBody>
                  <a:tcPr marL="89642" marR="89642" marT="44821" marB="44821"/>
                </a:tc>
                <a:extLst>
                  <a:ext uri="{0D108BD9-81ED-4DB2-BD59-A6C34878D82A}">
                    <a16:rowId xmlns:a16="http://schemas.microsoft.com/office/drawing/2014/main" val="1308207974"/>
                  </a:ext>
                </a:extLst>
              </a:tr>
              <a:tr h="617039">
                <a:tc>
                  <a:txBody>
                    <a:bodyPr/>
                    <a:lstStyle/>
                    <a:p>
                      <a:r>
                        <a:rPr lang="en-US" sz="1700" dirty="0"/>
                        <a:t>Protect data with backups </a:t>
                      </a:r>
                      <a:r>
                        <a:rPr lang="en-US" sz="1700" baseline="0" dirty="0"/>
                        <a:t>(with health checks and retention)</a:t>
                      </a:r>
                    </a:p>
                  </a:txBody>
                  <a:tcPr marL="89642" marR="89642" marT="44821" marB="44821"/>
                </a:tc>
                <a:tc>
                  <a:txBody>
                    <a:bodyPr/>
                    <a:lstStyle/>
                    <a:p>
                      <a:r>
                        <a:rPr lang="en-US" sz="1700" b="1" dirty="0">
                          <a:solidFill>
                            <a:srgbClr val="107C10"/>
                          </a:solidFill>
                        </a:rPr>
                        <a:t>Built-in</a:t>
                      </a:r>
                    </a:p>
                    <a:p>
                      <a:r>
                        <a:rPr lang="en-US" sz="1700" dirty="0"/>
                        <a:t>Point-In-Time-Restore</a:t>
                      </a:r>
                    </a:p>
                  </a:txBody>
                  <a:tcPr marL="89642" marR="89642" marT="44821" marB="44821"/>
                </a:tc>
                <a:extLst>
                  <a:ext uri="{0D108BD9-81ED-4DB2-BD59-A6C34878D82A}">
                    <a16:rowId xmlns:a16="http://schemas.microsoft.com/office/drawing/2014/main" val="2688854763"/>
                  </a:ext>
                </a:extLst>
              </a:tr>
              <a:tr h="617039">
                <a:tc>
                  <a:txBody>
                    <a:bodyPr/>
                    <a:lstStyle/>
                    <a:p>
                      <a:r>
                        <a:rPr lang="en-US" sz="1700" dirty="0"/>
                        <a:t>High availability implementation</a:t>
                      </a:r>
                    </a:p>
                  </a:txBody>
                  <a:tcPr marL="89642" marR="89642" marT="44821" marB="44821"/>
                </a:tc>
                <a:tc>
                  <a:txBody>
                    <a:bodyPr/>
                    <a:lstStyle/>
                    <a:p>
                      <a:r>
                        <a:rPr lang="en-US" sz="1700" b="1" dirty="0">
                          <a:solidFill>
                            <a:srgbClr val="107C10"/>
                          </a:solidFill>
                        </a:rPr>
                        <a:t>Built-in</a:t>
                      </a:r>
                    </a:p>
                    <a:p>
                      <a:r>
                        <a:rPr lang="en-US" sz="1700" dirty="0"/>
                        <a:t>99.99% SLA and auto-failover</a:t>
                      </a:r>
                    </a:p>
                  </a:txBody>
                  <a:tcPr marL="89642" marR="89642" marT="44821" marB="44821"/>
                </a:tc>
                <a:extLst>
                  <a:ext uri="{0D108BD9-81ED-4DB2-BD59-A6C34878D82A}">
                    <a16:rowId xmlns:a16="http://schemas.microsoft.com/office/drawing/2014/main" val="4255915566"/>
                  </a:ext>
                </a:extLst>
              </a:tr>
              <a:tr h="617039">
                <a:tc>
                  <a:txBody>
                    <a:bodyPr/>
                    <a:lstStyle/>
                    <a:p>
                      <a:pPr marL="0" lvl="0" indent="0">
                        <a:buFont typeface="Arial" panose="020B0604020202020204" pitchFamily="34" charset="0"/>
                        <a:buNone/>
                      </a:pPr>
                      <a:r>
                        <a:rPr lang="en-US" sz="1700" dirty="0"/>
                        <a:t>Disaster recovery implementation</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a:t>
                      </a:r>
                      <a:endParaRPr lang="en-US" sz="1700" dirty="0"/>
                    </a:p>
                    <a:p>
                      <a:r>
                        <a:rPr lang="en-US" sz="1700" dirty="0"/>
                        <a:t>Geo-redundancy and geo-replication</a:t>
                      </a:r>
                    </a:p>
                  </a:txBody>
                  <a:tcPr marL="89642" marR="89642" marT="44821" marB="44821"/>
                </a:tc>
                <a:extLst>
                  <a:ext uri="{0D108BD9-81ED-4DB2-BD59-A6C34878D82A}">
                    <a16:rowId xmlns:a16="http://schemas.microsoft.com/office/drawing/2014/main" val="1461877366"/>
                  </a:ext>
                </a:extLst>
              </a:tr>
              <a:tr h="363550">
                <a:tc>
                  <a:txBody>
                    <a:bodyPr/>
                    <a:lstStyle/>
                    <a:p>
                      <a:pPr marL="0" lvl="0" indent="0">
                        <a:buFont typeface="Arial" panose="020B0604020202020204" pitchFamily="34" charset="0"/>
                        <a:buNone/>
                      </a:pPr>
                      <a:r>
                        <a:rPr lang="en-US" sz="1700" dirty="0"/>
                        <a:t>Ensure compliance with standards on your own</a:t>
                      </a:r>
                    </a:p>
                  </a:txBody>
                  <a:tcPr marL="89642" marR="89642" marT="44821" marB="44821"/>
                </a:tc>
                <a:tc>
                  <a:txBody>
                    <a:bodyPr/>
                    <a:lstStyle/>
                    <a:p>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b="1" dirty="0">
                        <a:solidFill>
                          <a:srgbClr val="107C10"/>
                        </a:solidFill>
                      </a:endParaRPr>
                    </a:p>
                  </a:txBody>
                  <a:tcPr marL="89642" marR="89642" marT="44821" marB="44821"/>
                </a:tc>
                <a:extLst>
                  <a:ext uri="{0D108BD9-81ED-4DB2-BD59-A6C34878D82A}">
                    <a16:rowId xmlns:a16="http://schemas.microsoft.com/office/drawing/2014/main" val="1926842925"/>
                  </a:ext>
                </a:extLst>
              </a:tr>
              <a:tr h="363550">
                <a:tc>
                  <a:txBody>
                    <a:bodyPr/>
                    <a:lstStyle/>
                    <a:p>
                      <a:pPr marL="0" lvl="0" indent="0">
                        <a:buFont typeface="Arial" panose="020B0604020202020204" pitchFamily="34" charset="0"/>
                        <a:buNone/>
                      </a:pPr>
                      <a:r>
                        <a:rPr lang="en-US" sz="1700" dirty="0"/>
                        <a:t>Secure your data from malicious users and mistakes</a:t>
                      </a:r>
                      <a:endParaRPr lang="en-US" sz="1700" baseline="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3424592129"/>
                  </a:ext>
                </a:extLst>
              </a:tr>
              <a:tr h="363550">
                <a:tc>
                  <a:txBody>
                    <a:bodyPr/>
                    <a:lstStyle/>
                    <a:p>
                      <a:pPr marL="0" lvl="0" indent="0">
                        <a:buFont typeface="Arial" panose="020B0604020202020204" pitchFamily="34" charset="0"/>
                        <a:buNone/>
                      </a:pPr>
                      <a:r>
                        <a:rPr lang="en-US" sz="1700" baseline="0" dirty="0"/>
                        <a:t>Role out updates and upgrades</a:t>
                      </a:r>
                    </a:p>
                  </a:txBody>
                  <a:tcPr marL="89642" marR="89642" marT="44821" marB="44821"/>
                </a:tc>
                <a:tc>
                  <a:txBody>
                    <a:bodyPr/>
                    <a:lstStyle/>
                    <a:p>
                      <a:r>
                        <a:rPr lang="en-US" sz="1700" b="1" dirty="0">
                          <a:solidFill>
                            <a:srgbClr val="107C10"/>
                          </a:solidFill>
                        </a:rPr>
                        <a:t>Built-in</a:t>
                      </a:r>
                    </a:p>
                  </a:txBody>
                  <a:tcPr marL="89642" marR="89642" marT="44821" marB="44821"/>
                </a:tc>
                <a:extLst>
                  <a:ext uri="{0D108BD9-81ED-4DB2-BD59-A6C34878D82A}">
                    <a16:rowId xmlns:a16="http://schemas.microsoft.com/office/drawing/2014/main" val="3826892821"/>
                  </a:ext>
                </a:extLst>
              </a:tr>
              <a:tr h="363550">
                <a:tc>
                  <a:txBody>
                    <a:bodyPr/>
                    <a:lstStyle/>
                    <a:p>
                      <a:pPr marL="0" lvl="0" indent="0">
                        <a:buFont typeface="Arial" panose="020B0604020202020204" pitchFamily="34" charset="0"/>
                        <a:buNone/>
                      </a:pPr>
                      <a:r>
                        <a:rPr lang="en-US" sz="1700" baseline="0" dirty="0"/>
                        <a:t>Monitor, troubleshoot and manage at scale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 </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569042410"/>
                  </a:ext>
                </a:extLst>
              </a:tr>
              <a:tr h="363550">
                <a:tc>
                  <a:txBody>
                    <a:bodyPr/>
                    <a:lstStyle/>
                    <a:p>
                      <a:pPr marL="0" lvl="0" indent="0">
                        <a:buFont typeface="Arial" panose="020B0604020202020204" pitchFamily="34" charset="0"/>
                        <a:buNone/>
                      </a:pPr>
                      <a:r>
                        <a:rPr lang="en-US" sz="1700" dirty="0"/>
                        <a:t>T</a:t>
                      </a:r>
                      <a:r>
                        <a:rPr lang="en-US" sz="1700" baseline="0" dirty="0"/>
                        <a:t>une and maintain for predictable performance</a:t>
                      </a:r>
                      <a:endParaRPr lang="en-US" sz="17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1" dirty="0">
                          <a:solidFill>
                            <a:srgbClr val="107C10"/>
                          </a:solidFill>
                        </a:rPr>
                        <a:t>Built-in</a:t>
                      </a:r>
                      <a:r>
                        <a:rPr lang="en-US" sz="1700" b="0" dirty="0">
                          <a:solidFill>
                            <a:schemeClr val="tx1"/>
                          </a:solidFill>
                        </a:rPr>
                        <a:t>/ e</a:t>
                      </a:r>
                      <a:r>
                        <a:rPr lang="en-US" sz="1700" dirty="0"/>
                        <a:t>asy</a:t>
                      </a:r>
                      <a:r>
                        <a:rPr lang="en-US" sz="1700" baseline="0" dirty="0"/>
                        <a:t> to use features</a:t>
                      </a:r>
                      <a:endParaRPr lang="en-US" sz="1700" dirty="0"/>
                    </a:p>
                  </a:txBody>
                  <a:tcPr marL="89642" marR="89642" marT="44821" marB="44821"/>
                </a:tc>
                <a:extLst>
                  <a:ext uri="{0D108BD9-81ED-4DB2-BD59-A6C34878D82A}">
                    <a16:rowId xmlns:a16="http://schemas.microsoft.com/office/drawing/2014/main" val="3055770248"/>
                  </a:ext>
                </a:extLst>
              </a:tr>
            </a:tbl>
          </a:graphicData>
        </a:graphic>
      </p:graphicFrame>
      <p:sp>
        <p:nvSpPr>
          <p:cNvPr id="3" name="Rectangle 2">
            <a:extLst>
              <a:ext uri="{FF2B5EF4-FFF2-40B4-BE49-F238E27FC236}">
                <a16:creationId xmlns:a16="http://schemas.microsoft.com/office/drawing/2014/main" id="{B1588D91-AB0E-4D9B-B242-FDF3B85CFF08}"/>
              </a:ext>
            </a:extLst>
          </p:cNvPr>
          <p:cNvSpPr/>
          <p:nvPr/>
        </p:nvSpPr>
        <p:spPr bwMode="auto">
          <a:xfrm>
            <a:off x="7440637" y="142108"/>
            <a:ext cx="4484444" cy="6424379"/>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61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08" y="496183"/>
            <a:ext cx="11384209" cy="867862"/>
          </a:xfrm>
        </p:spPr>
        <p:txBody>
          <a:bodyPr/>
          <a:lstStyle/>
          <a:p>
            <a:r>
              <a:rPr lang="en-US" dirty="0"/>
              <a:t>IAAS vs PAAS</a:t>
            </a:r>
          </a:p>
        </p:txBody>
      </p:sp>
      <p:sp>
        <p:nvSpPr>
          <p:cNvPr id="4" name="Text Placeholder 3"/>
          <p:cNvSpPr>
            <a:spLocks noGrp="1"/>
          </p:cNvSpPr>
          <p:nvPr>
            <p:ph type="body" sz="quarter" idx="11"/>
          </p:nvPr>
        </p:nvSpPr>
        <p:spPr>
          <a:xfrm>
            <a:off x="0" y="211562"/>
            <a:ext cx="3048001" cy="355153"/>
          </a:xfrm>
        </p:spPr>
        <p:txBody>
          <a:bodyPr/>
          <a:lstStyle/>
          <a:p>
            <a:pPr marL="0" indent="0">
              <a:buNone/>
            </a:pPr>
            <a:r>
              <a:rPr lang="en-US" dirty="0"/>
              <a:t>Relational Database Engines</a:t>
            </a:r>
          </a:p>
        </p:txBody>
      </p:sp>
      <p:sp>
        <p:nvSpPr>
          <p:cNvPr id="20" name="Text Placeholder 3">
            <a:extLst>
              <a:ext uri="{FF2B5EF4-FFF2-40B4-BE49-F238E27FC236}">
                <a16:creationId xmlns:a16="http://schemas.microsoft.com/office/drawing/2014/main" id="{AFC141AE-FF1E-4339-8899-ACAF149829F8}"/>
              </a:ext>
            </a:extLst>
          </p:cNvPr>
          <p:cNvSpPr txBox="1">
            <a:spLocks/>
          </p:cNvSpPr>
          <p:nvPr/>
        </p:nvSpPr>
        <p:spPr>
          <a:xfrm>
            <a:off x="338108" y="2383180"/>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It’s a VM!</a:t>
            </a:r>
          </a:p>
        </p:txBody>
      </p:sp>
      <p:sp>
        <p:nvSpPr>
          <p:cNvPr id="21" name="Text Placeholder 3">
            <a:extLst>
              <a:ext uri="{FF2B5EF4-FFF2-40B4-BE49-F238E27FC236}">
                <a16:creationId xmlns:a16="http://schemas.microsoft.com/office/drawing/2014/main" id="{85527237-9E74-4285-ADC2-664511C3BA07}"/>
              </a:ext>
            </a:extLst>
          </p:cNvPr>
          <p:cNvSpPr txBox="1">
            <a:spLocks/>
          </p:cNvSpPr>
          <p:nvPr/>
        </p:nvSpPr>
        <p:spPr>
          <a:xfrm>
            <a:off x="4233074" y="2383180"/>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Migrate Fleet of Databases</a:t>
            </a:r>
          </a:p>
        </p:txBody>
      </p:sp>
      <p:sp>
        <p:nvSpPr>
          <p:cNvPr id="22" name="Text Placeholder 3">
            <a:extLst>
              <a:ext uri="{FF2B5EF4-FFF2-40B4-BE49-F238E27FC236}">
                <a16:creationId xmlns:a16="http://schemas.microsoft.com/office/drawing/2014/main" id="{84C781F8-2D37-4025-B625-A6E6BD5EB888}"/>
              </a:ext>
            </a:extLst>
          </p:cNvPr>
          <p:cNvSpPr txBox="1">
            <a:spLocks/>
          </p:cNvSpPr>
          <p:nvPr/>
        </p:nvSpPr>
        <p:spPr>
          <a:xfrm>
            <a:off x="8128039" y="2383180"/>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Fully managed Database</a:t>
            </a:r>
          </a:p>
        </p:txBody>
      </p:sp>
      <p:sp>
        <p:nvSpPr>
          <p:cNvPr id="23" name="Text Placeholder 3">
            <a:extLst>
              <a:ext uri="{FF2B5EF4-FFF2-40B4-BE49-F238E27FC236}">
                <a16:creationId xmlns:a16="http://schemas.microsoft.com/office/drawing/2014/main" id="{96A8C54B-50B2-41C2-8A4B-0021BAF4CFA5}"/>
              </a:ext>
            </a:extLst>
          </p:cNvPr>
          <p:cNvSpPr txBox="1">
            <a:spLocks/>
          </p:cNvSpPr>
          <p:nvPr/>
        </p:nvSpPr>
        <p:spPr>
          <a:xfrm>
            <a:off x="338108" y="2826469"/>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Management of OS and SQL Server</a:t>
            </a:r>
          </a:p>
        </p:txBody>
      </p:sp>
      <p:sp>
        <p:nvSpPr>
          <p:cNvPr id="24" name="Text Placeholder 3">
            <a:extLst>
              <a:ext uri="{FF2B5EF4-FFF2-40B4-BE49-F238E27FC236}">
                <a16:creationId xmlns:a16="http://schemas.microsoft.com/office/drawing/2014/main" id="{F71FBD65-D722-4959-B8A3-4178594C973C}"/>
              </a:ext>
            </a:extLst>
          </p:cNvPr>
          <p:cNvSpPr txBox="1">
            <a:spLocks/>
          </p:cNvSpPr>
          <p:nvPr/>
        </p:nvSpPr>
        <p:spPr>
          <a:xfrm>
            <a:off x="4233074" y="2826469"/>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Security Isolation with Azure </a:t>
            </a:r>
            <a:r>
              <a:rPr kumimoji="0" lang="en-US" sz="1373" b="0" i="0" u="none" strike="noStrike" kern="1200" cap="none" spc="0" normalizeH="0" baseline="0" noProof="0" dirty="0" err="1">
                <a:ln>
                  <a:noFill/>
                </a:ln>
                <a:solidFill>
                  <a:prstClr val="white"/>
                </a:solidFill>
                <a:effectLst/>
                <a:uLnTx/>
                <a:uFillTx/>
                <a:latin typeface="Segoe UI"/>
                <a:ea typeface="+mn-ea"/>
                <a:cs typeface="+mn-cs"/>
              </a:rPr>
              <a:t>VNet</a:t>
            </a:r>
            <a:endParaRPr kumimoji="0" lang="en-US" sz="1373" b="0" i="0" u="none" strike="noStrike" kern="1200" cap="none" spc="0" normalizeH="0" baseline="0" noProof="0" dirty="0">
              <a:ln>
                <a:noFill/>
              </a:ln>
              <a:solidFill>
                <a:prstClr val="white"/>
              </a:solidFill>
              <a:effectLst/>
              <a:uLnTx/>
              <a:uFillTx/>
              <a:latin typeface="Segoe UI"/>
              <a:ea typeface="+mn-ea"/>
              <a:cs typeface="+mn-cs"/>
            </a:endParaRPr>
          </a:p>
        </p:txBody>
      </p:sp>
      <p:sp>
        <p:nvSpPr>
          <p:cNvPr id="25" name="Text Placeholder 3">
            <a:extLst>
              <a:ext uri="{FF2B5EF4-FFF2-40B4-BE49-F238E27FC236}">
                <a16:creationId xmlns:a16="http://schemas.microsoft.com/office/drawing/2014/main" id="{E9D28EF8-4128-43E5-AC7F-F32BC60F6A15}"/>
              </a:ext>
            </a:extLst>
          </p:cNvPr>
          <p:cNvSpPr txBox="1">
            <a:spLocks/>
          </p:cNvSpPr>
          <p:nvPr/>
        </p:nvSpPr>
        <p:spPr>
          <a:xfrm>
            <a:off x="8128039" y="2826469"/>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Active Learning and Optimization</a:t>
            </a:r>
          </a:p>
        </p:txBody>
      </p:sp>
      <p:sp>
        <p:nvSpPr>
          <p:cNvPr id="26" name="Text Placeholder 3">
            <a:extLst>
              <a:ext uri="{FF2B5EF4-FFF2-40B4-BE49-F238E27FC236}">
                <a16:creationId xmlns:a16="http://schemas.microsoft.com/office/drawing/2014/main" id="{9140D95C-362B-429C-A272-0E2781B85002}"/>
              </a:ext>
            </a:extLst>
          </p:cNvPr>
          <p:cNvSpPr txBox="1">
            <a:spLocks/>
          </p:cNvSpPr>
          <p:nvPr/>
        </p:nvSpPr>
        <p:spPr>
          <a:xfrm>
            <a:off x="338109" y="3269758"/>
            <a:ext cx="3048001" cy="370381"/>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Select Version, OS, Edition</a:t>
            </a:r>
          </a:p>
        </p:txBody>
      </p:sp>
      <p:sp>
        <p:nvSpPr>
          <p:cNvPr id="27" name="Text Placeholder 3">
            <a:extLst>
              <a:ext uri="{FF2B5EF4-FFF2-40B4-BE49-F238E27FC236}">
                <a16:creationId xmlns:a16="http://schemas.microsoft.com/office/drawing/2014/main" id="{DE3708E9-B8FD-4B6F-A1FF-BF452610F0E6}"/>
              </a:ext>
            </a:extLst>
          </p:cNvPr>
          <p:cNvSpPr txBox="1">
            <a:spLocks/>
          </p:cNvSpPr>
          <p:nvPr/>
        </p:nvSpPr>
        <p:spPr>
          <a:xfrm>
            <a:off x="4233074" y="3269757"/>
            <a:ext cx="3048001" cy="813670"/>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Application Surface Compatibility</a:t>
            </a:r>
            <a:br>
              <a:rPr kumimoji="0" lang="en-US" sz="1373"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SQL Agent, Profiler</a:t>
            </a:r>
            <a:br>
              <a:rPr kumimoji="0" lang="en-US" sz="1177"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Cross DB querying, CLR, Replication,</a:t>
            </a:r>
            <a:br>
              <a:rPr kumimoji="0" lang="en-US" sz="1177" b="0" i="0" u="none" strike="noStrike" kern="1200" cap="none" spc="0" normalizeH="0" baseline="0" noProof="0" dirty="0">
                <a:ln>
                  <a:noFill/>
                </a:ln>
                <a:solidFill>
                  <a:prstClr val="white"/>
                </a:solidFill>
                <a:effectLst/>
                <a:uLnTx/>
                <a:uFillTx/>
                <a:latin typeface="Segoe UI"/>
                <a:ea typeface="+mn-ea"/>
                <a:cs typeface="+mn-cs"/>
              </a:rPr>
            </a:br>
            <a:r>
              <a:rPr kumimoji="0" lang="en-US" sz="1177" b="0" i="0" u="none" strike="noStrike" kern="1200" cap="none" spc="0" normalizeH="0" baseline="0" noProof="0" dirty="0">
                <a:ln>
                  <a:noFill/>
                </a:ln>
                <a:solidFill>
                  <a:prstClr val="white"/>
                </a:solidFill>
                <a:effectLst/>
                <a:uLnTx/>
                <a:uFillTx/>
                <a:latin typeface="Segoe UI"/>
                <a:ea typeface="+mn-ea"/>
                <a:cs typeface="+mn-cs"/>
              </a:rPr>
              <a:t>CDC, Service Broker</a:t>
            </a:r>
            <a:endParaRPr kumimoji="0" lang="en-US" sz="1373" b="0" i="0" u="none" strike="noStrike" kern="1200" cap="none" spc="0" normalizeH="0" baseline="0" noProof="0" dirty="0">
              <a:ln>
                <a:noFill/>
              </a:ln>
              <a:solidFill>
                <a:prstClr val="white"/>
              </a:solidFill>
              <a:effectLst/>
              <a:uLnTx/>
              <a:uFillTx/>
              <a:latin typeface="Segoe UI"/>
              <a:ea typeface="+mn-ea"/>
              <a:cs typeface="+mn-cs"/>
            </a:endParaRPr>
          </a:p>
        </p:txBody>
      </p:sp>
      <p:sp>
        <p:nvSpPr>
          <p:cNvPr id="28" name="Text Placeholder 3">
            <a:extLst>
              <a:ext uri="{FF2B5EF4-FFF2-40B4-BE49-F238E27FC236}">
                <a16:creationId xmlns:a16="http://schemas.microsoft.com/office/drawing/2014/main" id="{7D077647-5FAF-49E6-B2D8-9D3DE9EE544B}"/>
              </a:ext>
            </a:extLst>
          </p:cNvPr>
          <p:cNvSpPr txBox="1">
            <a:spLocks/>
          </p:cNvSpPr>
          <p:nvPr/>
        </p:nvSpPr>
        <p:spPr>
          <a:xfrm>
            <a:off x="8128039" y="3269758"/>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End to End Integration</a:t>
            </a:r>
          </a:p>
        </p:txBody>
      </p:sp>
      <p:sp>
        <p:nvSpPr>
          <p:cNvPr id="31" name="Text Placeholder 3">
            <a:extLst>
              <a:ext uri="{FF2B5EF4-FFF2-40B4-BE49-F238E27FC236}">
                <a16:creationId xmlns:a16="http://schemas.microsoft.com/office/drawing/2014/main" id="{747AC177-A2CC-41BF-BA29-922F128DF82A}"/>
              </a:ext>
            </a:extLst>
          </p:cNvPr>
          <p:cNvSpPr txBox="1">
            <a:spLocks/>
          </p:cNvSpPr>
          <p:nvPr/>
        </p:nvSpPr>
        <p:spPr>
          <a:xfrm>
            <a:off x="8128039" y="3713046"/>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Intelligent Data Protection &amp; Security</a:t>
            </a:r>
          </a:p>
        </p:txBody>
      </p:sp>
      <p:sp>
        <p:nvSpPr>
          <p:cNvPr id="33" name="Text Placeholder 3">
            <a:extLst>
              <a:ext uri="{FF2B5EF4-FFF2-40B4-BE49-F238E27FC236}">
                <a16:creationId xmlns:a16="http://schemas.microsoft.com/office/drawing/2014/main" id="{3C47AA9E-7B85-41CD-A73C-9BA6F71E8071}"/>
              </a:ext>
            </a:extLst>
          </p:cNvPr>
          <p:cNvSpPr txBox="1">
            <a:spLocks/>
          </p:cNvSpPr>
          <p:nvPr/>
        </p:nvSpPr>
        <p:spPr>
          <a:xfrm>
            <a:off x="4233074" y="4156335"/>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Database sizes up to 35TB</a:t>
            </a:r>
          </a:p>
        </p:txBody>
      </p:sp>
      <p:sp>
        <p:nvSpPr>
          <p:cNvPr id="34" name="Text Placeholder 3">
            <a:extLst>
              <a:ext uri="{FF2B5EF4-FFF2-40B4-BE49-F238E27FC236}">
                <a16:creationId xmlns:a16="http://schemas.microsoft.com/office/drawing/2014/main" id="{91F6C8E4-A9A3-4151-9426-A41D53A985F9}"/>
              </a:ext>
            </a:extLst>
          </p:cNvPr>
          <p:cNvSpPr txBox="1">
            <a:spLocks/>
          </p:cNvSpPr>
          <p:nvPr/>
        </p:nvSpPr>
        <p:spPr>
          <a:xfrm>
            <a:off x="8128039" y="4156335"/>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Application &amp; Data Modernization</a:t>
            </a:r>
          </a:p>
        </p:txBody>
      </p:sp>
      <p:sp>
        <p:nvSpPr>
          <p:cNvPr id="36" name="Text Placeholder 3">
            <a:extLst>
              <a:ext uri="{FF2B5EF4-FFF2-40B4-BE49-F238E27FC236}">
                <a16:creationId xmlns:a16="http://schemas.microsoft.com/office/drawing/2014/main" id="{A452A570-C12C-4D6A-92EB-A9C1E636EFB4}"/>
              </a:ext>
            </a:extLst>
          </p:cNvPr>
          <p:cNvSpPr txBox="1">
            <a:spLocks/>
          </p:cNvSpPr>
          <p:nvPr/>
        </p:nvSpPr>
        <p:spPr>
          <a:xfrm>
            <a:off x="4233074" y="4599624"/>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Minimize Migration Downtime</a:t>
            </a:r>
          </a:p>
        </p:txBody>
      </p:sp>
      <p:sp>
        <p:nvSpPr>
          <p:cNvPr id="37" name="Text Placeholder 3">
            <a:extLst>
              <a:ext uri="{FF2B5EF4-FFF2-40B4-BE49-F238E27FC236}">
                <a16:creationId xmlns:a16="http://schemas.microsoft.com/office/drawing/2014/main" id="{120BB604-1EA4-4052-A746-9CF602DDD9B9}"/>
              </a:ext>
            </a:extLst>
          </p:cNvPr>
          <p:cNvSpPr txBox="1">
            <a:spLocks/>
          </p:cNvSpPr>
          <p:nvPr/>
        </p:nvSpPr>
        <p:spPr>
          <a:xfrm>
            <a:off x="8128039" y="4599623"/>
            <a:ext cx="3048001" cy="670084"/>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Up to 4 TB single Databases</a:t>
            </a:r>
            <a:br>
              <a:rPr kumimoji="0" lang="en-US" sz="1373" b="0" i="0" u="none" strike="noStrike" kern="1200" cap="none" spc="0" normalizeH="0" baseline="0" noProof="0" dirty="0">
                <a:ln>
                  <a:noFill/>
                </a:ln>
                <a:solidFill>
                  <a:prstClr val="white"/>
                </a:solidFill>
                <a:effectLst/>
                <a:uLnTx/>
                <a:uFillTx/>
                <a:latin typeface="Segoe UI"/>
                <a:ea typeface="+mn-ea"/>
                <a:cs typeface="+mn-cs"/>
              </a:rPr>
            </a:br>
            <a:r>
              <a:rPr kumimoji="0" lang="en-US" sz="1373" b="0" i="0" u="none" strike="noStrike" kern="1200" cap="none" spc="0" normalizeH="0" baseline="0" noProof="0" dirty="0">
                <a:ln>
                  <a:noFill/>
                </a:ln>
                <a:solidFill>
                  <a:prstClr val="white"/>
                </a:solidFill>
                <a:effectLst/>
                <a:uLnTx/>
                <a:uFillTx/>
                <a:latin typeface="Segoe UI"/>
                <a:ea typeface="+mn-ea"/>
                <a:cs typeface="+mn-cs"/>
              </a:rPr>
              <a:t>&gt; using Elastic Scale</a:t>
            </a:r>
          </a:p>
        </p:txBody>
      </p:sp>
      <p:sp>
        <p:nvSpPr>
          <p:cNvPr id="38" name="Text Placeholder 3">
            <a:extLst>
              <a:ext uri="{FF2B5EF4-FFF2-40B4-BE49-F238E27FC236}">
                <a16:creationId xmlns:a16="http://schemas.microsoft.com/office/drawing/2014/main" id="{41D16822-D795-4031-A121-9CFC9C16A0E8}"/>
              </a:ext>
            </a:extLst>
          </p:cNvPr>
          <p:cNvSpPr txBox="1">
            <a:spLocks/>
          </p:cNvSpPr>
          <p:nvPr/>
        </p:nvSpPr>
        <p:spPr>
          <a:xfrm>
            <a:off x="338108" y="3713047"/>
            <a:ext cx="3048001" cy="1203026"/>
          </a:xfrm>
          <a:prstGeom prst="rect">
            <a:avLst/>
          </a:prstGeom>
          <a:solidFill>
            <a:schemeClr val="tx1">
              <a:lumMod val="75000"/>
            </a:schemeClr>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Single VM availability SLA: 99.9% </a:t>
            </a:r>
            <a:b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br>
            <a:r>
              <a:rPr kumimoji="0" lang="en-US" sz="1177" b="0" i="0" u="none" strike="noStrike" kern="1200" cap="none" spc="0" normalizeH="0" baseline="0" noProof="0" dirty="0">
                <a:ln>
                  <a:noFill/>
                </a:ln>
                <a:solidFill>
                  <a:sysClr val="window" lastClr="FFFFFF"/>
                </a:solidFill>
                <a:effectLst/>
                <a:uLnTx/>
                <a:uFillTx/>
                <a:latin typeface="Segoe UI"/>
                <a:ea typeface="+mn-ea"/>
                <a:cs typeface="+mn-cs"/>
              </a:rPr>
              <a:t>(&lt;43 min downtime p/month)</a:t>
            </a:r>
            <a:endParaRPr kumimoji="0" lang="en-US" sz="1373" b="0" i="0" u="none" strike="noStrike" kern="1200" cap="none" spc="0" normalizeH="0" baseline="0" noProof="0" dirty="0">
              <a:ln>
                <a:noFill/>
              </a:ln>
              <a:solidFill>
                <a:sysClr val="window" lastClr="FFFFFF"/>
              </a:solidFill>
              <a:effectLst/>
              <a:uLnTx/>
              <a:uFillTx/>
              <a:latin typeface="Segoe UI"/>
              <a:ea typeface="+mn-ea"/>
              <a:cs typeface="+mn-cs"/>
            </a:endParaRPr>
          </a:p>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Multi-VM availability SLA: 99.95% </a:t>
            </a:r>
            <a:b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br>
            <a:r>
              <a:rPr kumimoji="0" lang="en-US" sz="1177" b="0" i="0" u="none" strike="noStrike" kern="1200" cap="none" spc="0" normalizeH="0" baseline="0" noProof="0" dirty="0">
                <a:ln>
                  <a:noFill/>
                </a:ln>
                <a:solidFill>
                  <a:sysClr val="window" lastClr="FFFFFF"/>
                </a:solidFill>
                <a:effectLst/>
                <a:uLnTx/>
                <a:uFillTx/>
                <a:latin typeface="Segoe UI"/>
                <a:ea typeface="+mn-ea"/>
                <a:cs typeface="+mn-cs"/>
              </a:rPr>
              <a:t>(&lt;21 min downtime p/month)</a:t>
            </a:r>
            <a:endParaRPr kumimoji="0" lang="en-US" sz="1177" b="0" i="0" u="none" strike="noStrike" kern="1200" cap="none" spc="0" normalizeH="0" baseline="0" noProof="0" dirty="0">
              <a:ln>
                <a:noFill/>
              </a:ln>
              <a:solidFill>
                <a:prstClr val="white"/>
              </a:solidFill>
              <a:effectLst/>
              <a:uLnTx/>
              <a:uFillTx/>
              <a:latin typeface="Segoe UI"/>
              <a:ea typeface="+mn-ea"/>
              <a:cs typeface="+mn-cs"/>
            </a:endParaRPr>
          </a:p>
        </p:txBody>
      </p:sp>
      <p:sp>
        <p:nvSpPr>
          <p:cNvPr id="40" name="Text Placeholder 3">
            <a:extLst>
              <a:ext uri="{FF2B5EF4-FFF2-40B4-BE49-F238E27FC236}">
                <a16:creationId xmlns:a16="http://schemas.microsoft.com/office/drawing/2014/main" id="{D0A196F4-8AD8-4DDA-813D-66926F4E16D0}"/>
              </a:ext>
            </a:extLst>
          </p:cNvPr>
          <p:cNvSpPr txBox="1">
            <a:spLocks/>
          </p:cNvSpPr>
          <p:nvPr/>
        </p:nvSpPr>
        <p:spPr>
          <a:xfrm>
            <a:off x="8128039" y="5909568"/>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sysClr val="window" lastClr="FFFFFF"/>
                </a:solidFill>
                <a:effectLst/>
                <a:uLnTx/>
                <a:uFillTx/>
                <a:latin typeface="Segoe UI"/>
                <a:ea typeface="+mn-ea"/>
                <a:cs typeface="+mn-cs"/>
              </a:rPr>
              <a:t>Database availability SLA: 99.99%</a:t>
            </a:r>
          </a:p>
        </p:txBody>
      </p:sp>
      <p:sp>
        <p:nvSpPr>
          <p:cNvPr id="42" name="Text Placeholder 3">
            <a:extLst>
              <a:ext uri="{FF2B5EF4-FFF2-40B4-BE49-F238E27FC236}">
                <a16:creationId xmlns:a16="http://schemas.microsoft.com/office/drawing/2014/main" id="{1AABD06C-165F-4C49-BDD3-B6A61F457695}"/>
              </a:ext>
            </a:extLst>
          </p:cNvPr>
          <p:cNvSpPr txBox="1">
            <a:spLocks/>
          </p:cNvSpPr>
          <p:nvPr/>
        </p:nvSpPr>
        <p:spPr>
          <a:xfrm>
            <a:off x="338109" y="1806383"/>
            <a:ext cx="3048001" cy="370381"/>
          </a:xfrm>
          <a:prstGeom prst="rect">
            <a:avLst/>
          </a:prstGeom>
          <a:solidFill>
            <a:schemeClr val="tx2"/>
          </a:solidFill>
          <a:ln w="12700" cap="flat" cmpd="sng" algn="ctr">
            <a:noFill/>
            <a:prstDash val="solid"/>
            <a:miter lim="800000"/>
          </a:ln>
          <a:effectLst/>
        </p:spPr>
        <p:txBody>
          <a:bodyPr vert="horz" wrap="square"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569" b="0" i="0" u="none" strike="noStrike" kern="1200" cap="none" spc="0" normalizeH="0" baseline="0" noProof="0" dirty="0">
                <a:ln>
                  <a:noFill/>
                </a:ln>
                <a:solidFill>
                  <a:prstClr val="white"/>
                </a:solidFill>
                <a:effectLst/>
                <a:uLnTx/>
                <a:uFillTx/>
                <a:latin typeface="Segoe UI"/>
                <a:ea typeface="+mn-ea"/>
                <a:cs typeface="+mn-cs"/>
              </a:rPr>
              <a:t>SQL Server in Azure VM</a:t>
            </a:r>
          </a:p>
        </p:txBody>
      </p:sp>
      <p:sp>
        <p:nvSpPr>
          <p:cNvPr id="43" name="Text Placeholder 3">
            <a:extLst>
              <a:ext uri="{FF2B5EF4-FFF2-40B4-BE49-F238E27FC236}">
                <a16:creationId xmlns:a16="http://schemas.microsoft.com/office/drawing/2014/main" id="{B0255B3E-2DC9-4876-8F78-836CA436DDC5}"/>
              </a:ext>
            </a:extLst>
          </p:cNvPr>
          <p:cNvSpPr txBox="1">
            <a:spLocks/>
          </p:cNvSpPr>
          <p:nvPr/>
        </p:nvSpPr>
        <p:spPr>
          <a:xfrm>
            <a:off x="4233074" y="1806383"/>
            <a:ext cx="3048001" cy="370381"/>
          </a:xfrm>
          <a:prstGeom prst="rect">
            <a:avLst/>
          </a:prstGeom>
          <a:solidFill>
            <a:schemeClr val="tx2"/>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 SQL Database Managed Instance</a:t>
            </a:r>
          </a:p>
        </p:txBody>
      </p:sp>
      <p:sp>
        <p:nvSpPr>
          <p:cNvPr id="44" name="Text Placeholder 3">
            <a:extLst>
              <a:ext uri="{FF2B5EF4-FFF2-40B4-BE49-F238E27FC236}">
                <a16:creationId xmlns:a16="http://schemas.microsoft.com/office/drawing/2014/main" id="{7F05CE93-90CA-4456-A28E-203019F02DCE}"/>
              </a:ext>
            </a:extLst>
          </p:cNvPr>
          <p:cNvSpPr txBox="1">
            <a:spLocks/>
          </p:cNvSpPr>
          <p:nvPr/>
        </p:nvSpPr>
        <p:spPr>
          <a:xfrm>
            <a:off x="8128039" y="1806383"/>
            <a:ext cx="3048001" cy="370381"/>
          </a:xfrm>
          <a:prstGeom prst="rect">
            <a:avLst/>
          </a:prstGeom>
          <a:solidFill>
            <a:schemeClr val="tx2"/>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569" b="0" i="0" u="none" strike="noStrike" kern="1200" cap="none" spc="0" normalizeH="0" baseline="0" noProof="0" dirty="0">
                <a:ln>
                  <a:noFill/>
                </a:ln>
                <a:solidFill>
                  <a:prstClr val="white"/>
                </a:solidFill>
                <a:effectLst/>
                <a:uLnTx/>
                <a:uFillTx/>
                <a:latin typeface="Segoe UI"/>
                <a:ea typeface="+mn-ea"/>
                <a:cs typeface="+mn-cs"/>
              </a:rPr>
              <a:t>Azure SQL Database</a:t>
            </a:r>
          </a:p>
        </p:txBody>
      </p:sp>
      <p:sp>
        <p:nvSpPr>
          <p:cNvPr id="45" name="Text Placeholder 3">
            <a:extLst>
              <a:ext uri="{FF2B5EF4-FFF2-40B4-BE49-F238E27FC236}">
                <a16:creationId xmlns:a16="http://schemas.microsoft.com/office/drawing/2014/main" id="{EED7549C-3001-40E5-A641-DC4793516F9E}"/>
              </a:ext>
            </a:extLst>
          </p:cNvPr>
          <p:cNvSpPr txBox="1">
            <a:spLocks/>
          </p:cNvSpPr>
          <p:nvPr/>
        </p:nvSpPr>
        <p:spPr>
          <a:xfrm>
            <a:off x="8128038" y="5347851"/>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Geo-DR</a:t>
            </a:r>
          </a:p>
        </p:txBody>
      </p:sp>
      <p:sp>
        <p:nvSpPr>
          <p:cNvPr id="10" name="Rectangle 9">
            <a:extLst>
              <a:ext uri="{FF2B5EF4-FFF2-40B4-BE49-F238E27FC236}">
                <a16:creationId xmlns:a16="http://schemas.microsoft.com/office/drawing/2014/main" id="{40D5F895-2610-4506-BBA3-BD6540505A51}"/>
              </a:ext>
            </a:extLst>
          </p:cNvPr>
          <p:cNvSpPr/>
          <p:nvPr/>
        </p:nvSpPr>
        <p:spPr>
          <a:xfrm>
            <a:off x="6927634" y="1867095"/>
            <a:ext cx="468815" cy="248956"/>
          </a:xfrm>
          <a:prstGeom prst="rect">
            <a:avLst/>
          </a:prstGeom>
        </p:spPr>
        <p:txBody>
          <a:bodyPr wrap="square">
            <a:sp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030" b="1" i="0" u="none" strike="noStrike" kern="1200" cap="none" spc="0" normalizeH="0" baseline="100000" noProof="0" dirty="0">
                <a:ln>
                  <a:noFill/>
                </a:ln>
                <a:solidFill>
                  <a:srgbClr val="FFFFFF"/>
                </a:solidFill>
                <a:effectLst/>
                <a:uLnTx/>
                <a:uFillTx/>
                <a:latin typeface="Segoe UI"/>
                <a:ea typeface="+mn-ea"/>
                <a:cs typeface="+mn-cs"/>
              </a:rPr>
              <a:t>NEW*</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Text Placeholder 3">
            <a:extLst>
              <a:ext uri="{FF2B5EF4-FFF2-40B4-BE49-F238E27FC236}">
                <a16:creationId xmlns:a16="http://schemas.microsoft.com/office/drawing/2014/main" id="{ED6737DA-DFB6-43EA-8B44-A2E4F2F671A5}"/>
              </a:ext>
            </a:extLst>
          </p:cNvPr>
          <p:cNvSpPr txBox="1">
            <a:spLocks/>
          </p:cNvSpPr>
          <p:nvPr/>
        </p:nvSpPr>
        <p:spPr>
          <a:xfrm>
            <a:off x="4233073" y="5042913"/>
            <a:ext cx="3048001" cy="370381"/>
          </a:xfrm>
          <a:prstGeom prst="rect">
            <a:avLst/>
          </a:prstGeom>
          <a:solidFill>
            <a:schemeClr val="tx1">
              <a:lumMod val="75000"/>
            </a:schemeClr>
          </a:solidFill>
          <a:ln w="12700" cap="flat" cmpd="sng" algn="ctr">
            <a:noFill/>
            <a:prstDash val="solid"/>
            <a:miter lim="800000"/>
          </a:ln>
          <a:effectLst/>
        </p:spPr>
        <p:txBody>
          <a:bodyPr vert="horz" lIns="179308" tIns="44827" rIns="0" bIns="44827" rtlCol="0" anchor="ctr">
            <a:noAutofit/>
          </a:bodyPr>
          <a:lstStyle>
            <a:lvl1pPr marL="233149" indent="-233149" algn="l" defTabSz="932597" rtl="0" eaLnBrk="1" latinLnBrk="0" hangingPunct="1">
              <a:lnSpc>
                <a:spcPct val="90000"/>
              </a:lnSpc>
              <a:spcBef>
                <a:spcPts val="1020"/>
              </a:spcBef>
              <a:buClr>
                <a:schemeClr val="bg2"/>
              </a:buClr>
              <a:buFont typeface="Arial" panose="020B0604020202020204" pitchFamily="34" charset="0"/>
              <a:buChar char="•"/>
              <a:defRPr kumimoji="0" lang="en-US" sz="1428" b="0" i="0" u="none" strike="noStrike" kern="1200" cap="none" spc="0" normalizeH="0" baseline="0" dirty="0">
                <a:ln>
                  <a:noFill/>
                </a:ln>
                <a:solidFill>
                  <a:prstClr val="white"/>
                </a:solidFill>
                <a:effectLst/>
                <a:uLnTx/>
                <a:uFillTx/>
                <a:latin typeface="Segoe UI"/>
                <a:ea typeface="+mn-ea"/>
                <a:cs typeface="+mn-cs"/>
              </a:defRPr>
            </a:lvl1pPr>
            <a:lvl2pPr marL="699447" indent="-233149" algn="l" defTabSz="932597" rtl="0" eaLnBrk="1" latinLnBrk="0" hangingPunct="1">
              <a:lnSpc>
                <a:spcPct val="90000"/>
              </a:lnSpc>
              <a:spcBef>
                <a:spcPts val="510"/>
              </a:spcBef>
              <a:buClr>
                <a:schemeClr val="bg2"/>
              </a:buClr>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Clr>
                <a:schemeClr val="bg2"/>
              </a:buClr>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Clr>
                <a:schemeClr val="bg2"/>
              </a:buClr>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
                <a:srgbClr val="70C7FF"/>
              </a:buClr>
              <a:buSzTx/>
              <a:buFont typeface="Arial" panose="020B0604020202020204" pitchFamily="34" charset="0"/>
              <a:buNone/>
              <a:tabLst/>
              <a:defRPr/>
            </a:pPr>
            <a:r>
              <a:rPr kumimoji="0" lang="en-US" sz="1373" b="0" i="0" u="none" strike="noStrike" kern="1200" cap="none" spc="0" normalizeH="0" baseline="0" noProof="0" dirty="0">
                <a:ln>
                  <a:noFill/>
                </a:ln>
                <a:solidFill>
                  <a:prstClr val="white"/>
                </a:solidFill>
                <a:effectLst/>
                <a:uLnTx/>
                <a:uFillTx/>
                <a:latin typeface="Segoe UI"/>
                <a:ea typeface="+mn-ea"/>
                <a:cs typeface="+mn-cs"/>
              </a:rPr>
              <a:t>All Azure SQL Database features</a:t>
            </a:r>
          </a:p>
        </p:txBody>
      </p:sp>
    </p:spTree>
    <p:extLst>
      <p:ext uri="{BB962C8B-B14F-4D97-AF65-F5344CB8AC3E}">
        <p14:creationId xmlns:p14="http://schemas.microsoft.com/office/powerpoint/2010/main" val="379856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7" grpId="0" animBg="1"/>
      <p:bldP spid="33" grpId="0" animBg="1"/>
      <p:bldP spid="36" grpId="0" animBg="1"/>
      <p:bldP spid="43" grpId="0" animBg="1"/>
      <p:bldP spid="10" grpId="0"/>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476-CA87-4F27-BB59-0E4D2A239978}"/>
              </a:ext>
            </a:extLst>
          </p:cNvPr>
          <p:cNvSpPr>
            <a:spLocks noGrp="1"/>
          </p:cNvSpPr>
          <p:nvPr>
            <p:ph type="title"/>
          </p:nvPr>
        </p:nvSpPr>
        <p:spPr/>
        <p:txBody>
          <a:bodyPr/>
          <a:lstStyle/>
          <a:p>
            <a:r>
              <a:rPr lang="en-US" dirty="0"/>
              <a:t>Easy migration: nearly 100% like SQL Server</a:t>
            </a:r>
          </a:p>
        </p:txBody>
      </p:sp>
      <p:sp>
        <p:nvSpPr>
          <p:cNvPr id="4" name="TextBox 3">
            <a:extLst>
              <a:ext uri="{FF2B5EF4-FFF2-40B4-BE49-F238E27FC236}">
                <a16:creationId xmlns:a16="http://schemas.microsoft.com/office/drawing/2014/main" id="{02DC6922-CCC4-41EE-A7DD-DF53A63789AE}"/>
              </a:ext>
            </a:extLst>
          </p:cNvPr>
          <p:cNvSpPr txBox="1"/>
          <p:nvPr/>
        </p:nvSpPr>
        <p:spPr>
          <a:xfrm>
            <a:off x="321558" y="5573989"/>
            <a:ext cx="11226071" cy="142112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mn-ea"/>
                <a:cs typeface="+mn-cs"/>
              </a:rPr>
              <a:t>Supports compatibility modes (SQL Server 2005+)</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mn-ea"/>
                <a:cs typeface="+mn-cs"/>
              </a:rPr>
              <a:t>Note: features will be added in stages until General Availability of Managed Instance</a:t>
            </a:r>
            <a:endPar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751A6827-AD38-428F-B793-502FB1930CD8}"/>
              </a:ext>
            </a:extLst>
          </p:cNvPr>
          <p:cNvSpPr/>
          <p:nvPr/>
        </p:nvSpPr>
        <p:spPr bwMode="auto">
          <a:xfrm>
            <a:off x="493345" y="1710853"/>
            <a:ext cx="3735103" cy="1344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Data migration</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Native backup/restore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 shipping (DMS)</a:t>
            </a:r>
          </a:p>
        </p:txBody>
      </p:sp>
      <p:sp>
        <p:nvSpPr>
          <p:cNvPr id="7" name="Rectangle 6">
            <a:extLst>
              <a:ext uri="{FF2B5EF4-FFF2-40B4-BE49-F238E27FC236}">
                <a16:creationId xmlns:a16="http://schemas.microsoft.com/office/drawing/2014/main" id="{D85C2B2D-ECA1-4E6D-8523-83EFD1D7EC6B}"/>
              </a:ext>
            </a:extLst>
          </p:cNvPr>
          <p:cNvSpPr/>
          <p:nvPr/>
        </p:nvSpPr>
        <p:spPr bwMode="auto">
          <a:xfrm>
            <a:off x="493345" y="3130192"/>
            <a:ext cx="3735103" cy="22410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Programmability</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Global temp tables</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Cross-database queries and transactions</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Linked servers</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CLR modules</a:t>
            </a:r>
          </a:p>
        </p:txBody>
      </p:sp>
      <p:sp>
        <p:nvSpPr>
          <p:cNvPr id="8" name="Rectangle 7">
            <a:extLst>
              <a:ext uri="{FF2B5EF4-FFF2-40B4-BE49-F238E27FC236}">
                <a16:creationId xmlns:a16="http://schemas.microsoft.com/office/drawing/2014/main" id="{A879F365-E609-470B-B13D-4CD86594FA10}"/>
              </a:ext>
            </a:extLst>
          </p:cNvPr>
          <p:cNvSpPr/>
          <p:nvPr/>
        </p:nvSpPr>
        <p:spPr bwMode="auto">
          <a:xfrm>
            <a:off x="4303150" y="1710853"/>
            <a:ext cx="7544909" cy="13446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2"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Security</a:t>
            </a:r>
            <a:r>
              <a:rPr kumimoji="0" lang="en-US" sz="2353"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TDE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SQL Audit</a:t>
            </a:r>
          </a:p>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solidFill>
                  <a:srgbClr val="353535"/>
                </a:solidFill>
                <a:effectLst/>
                <a:uLnTx/>
                <a:uFillTx/>
                <a:latin typeface="Segoe UI Semilight"/>
                <a:ea typeface="+mn-ea"/>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Row level security</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Always Encrypted</a:t>
            </a:r>
          </a:p>
        </p:txBody>
      </p:sp>
      <p:sp>
        <p:nvSpPr>
          <p:cNvPr id="9" name="Rectangle 8">
            <a:extLst>
              <a:ext uri="{FF2B5EF4-FFF2-40B4-BE49-F238E27FC236}">
                <a16:creationId xmlns:a16="http://schemas.microsoft.com/office/drawing/2014/main" id="{DCFDE851-73E2-4D10-9EE5-A554A7BCF7E8}"/>
              </a:ext>
            </a:extLst>
          </p:cNvPr>
          <p:cNvSpPr/>
          <p:nvPr/>
        </p:nvSpPr>
        <p:spPr bwMode="auto">
          <a:xfrm>
            <a:off x="4303151" y="3130192"/>
            <a:ext cx="3735103" cy="22410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DMVs &amp; XEvents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Query Store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SQL Agent</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DB Mail (external SMTP)</a:t>
            </a:r>
          </a:p>
        </p:txBody>
      </p:sp>
      <p:sp>
        <p:nvSpPr>
          <p:cNvPr id="10" name="Rectangle 9">
            <a:extLst>
              <a:ext uri="{FF2B5EF4-FFF2-40B4-BE49-F238E27FC236}">
                <a16:creationId xmlns:a16="http://schemas.microsoft.com/office/drawing/2014/main" id="{CB2F7872-1A5D-4FB0-A7B8-FD19EEE4D23F}"/>
              </a:ext>
            </a:extLst>
          </p:cNvPr>
          <p:cNvSpPr/>
          <p:nvPr/>
        </p:nvSpPr>
        <p:spPr bwMode="auto">
          <a:xfrm>
            <a:off x="8112956" y="3130192"/>
            <a:ext cx="3735103" cy="22410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588"/>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Scenario enablers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 Broker</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Change Data Capture</a:t>
            </a:r>
          </a:p>
          <a:p>
            <a:pPr marL="336145" marR="0" lvl="0" indent="-336145"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2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Transactional Replication</a:t>
            </a:r>
          </a:p>
        </p:txBody>
      </p:sp>
    </p:spTree>
    <p:extLst>
      <p:ext uri="{BB962C8B-B14F-4D97-AF65-F5344CB8AC3E}">
        <p14:creationId xmlns:p14="http://schemas.microsoft.com/office/powerpoint/2010/main" val="53815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353535"/>
                </a:solidFill>
                <a:latin typeface="Segoe UI Light" panose="020B0502040204020203" pitchFamily="34" charset="0"/>
                <a:cs typeface="Segoe UI Light" panose="020B0502040204020203" pitchFamily="34" charset="0"/>
              </a:rPr>
              <a:t>SSAS/Azure Analysis Services Cubes</a:t>
            </a:r>
          </a:p>
        </p:txBody>
      </p:sp>
      <p:sp>
        <p:nvSpPr>
          <p:cNvPr id="4" name="Content Placeholder 3"/>
          <p:cNvSpPr>
            <a:spLocks noGrp="1"/>
          </p:cNvSpPr>
          <p:nvPr>
            <p:ph idx="1"/>
          </p:nvPr>
        </p:nvSpPr>
        <p:spPr/>
        <p:txBody>
          <a:bodyPr/>
          <a:lstStyle/>
          <a:p>
            <a:pPr>
              <a:buClr>
                <a:srgbClr val="00B0F0"/>
              </a:buClr>
            </a:pPr>
            <a:r>
              <a:rPr lang="en-US" sz="2800" dirty="0">
                <a:solidFill>
                  <a:srgbClr val="353535"/>
                </a:solidFill>
                <a:latin typeface="Segoe UI Light" panose="020B0502040204020203" pitchFamily="34" charset="0"/>
                <a:cs typeface="Segoe UI Light" panose="020B0502040204020203" pitchFamily="34" charset="0"/>
              </a:rPr>
              <a:t>Reasons to report off cubes instead of the data warehouse:</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Semantic layer</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Handle many concurrent users</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Aggregating data for performance</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Multidimensional analysis </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No joins or relationships </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Hierarchies, KPI’s</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Security</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Advanced time-calculations </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Slowly Changing Dimensions (SCD)</a:t>
            </a:r>
          </a:p>
          <a:p>
            <a:pPr marL="342900" indent="-342900">
              <a:buClr>
                <a:srgbClr val="595959"/>
              </a:buClr>
              <a:buFont typeface="Wingdings" pitchFamily="2" charset="2"/>
              <a:buChar char="§"/>
            </a:pPr>
            <a:r>
              <a:rPr lang="en-US" sz="2000" dirty="0">
                <a:solidFill>
                  <a:srgbClr val="353535"/>
                </a:solidFill>
                <a:latin typeface="Segoe UI Light" panose="020B0502040204020203" pitchFamily="34" charset="0"/>
                <a:cs typeface="Segoe UI Light" panose="020B0502040204020203" pitchFamily="34" charset="0"/>
              </a:rPr>
              <a:t>Required for some reporting tools</a:t>
            </a:r>
          </a:p>
          <a:p>
            <a:endParaRPr lang="en-US" dirty="0">
              <a:solidFill>
                <a:srgbClr val="353535"/>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24138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 name="Rectangle 157">
            <a:extLst>
              <a:ext uri="{FF2B5EF4-FFF2-40B4-BE49-F238E27FC236}">
                <a16:creationId xmlns:a16="http://schemas.microsoft.com/office/drawing/2014/main" id="{255FB281-6066-46B8-B906-F52DBD3A3FC7}"/>
              </a:ext>
            </a:extLst>
          </p:cNvPr>
          <p:cNvSpPr/>
          <p:nvPr/>
        </p:nvSpPr>
        <p:spPr bwMode="auto">
          <a:xfrm>
            <a:off x="1770743" y="1970558"/>
            <a:ext cx="7997373" cy="2575703"/>
          </a:xfrm>
          <a:prstGeom prst="rect">
            <a:avLst/>
          </a:prstGeom>
          <a:solidFill>
            <a:srgbClr val="CBECDA"/>
          </a:solidFill>
          <a:ln w="19050">
            <a:solidFill>
              <a:srgbClr val="66C49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101820"/>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8BAA19A2-CEFB-4AFD-B754-BD15EA488B7F}"/>
              </a:ext>
            </a:extLst>
          </p:cNvPr>
          <p:cNvSpPr/>
          <p:nvPr/>
        </p:nvSpPr>
        <p:spPr bwMode="auto">
          <a:xfrm>
            <a:off x="2082801" y="2206173"/>
            <a:ext cx="2368793" cy="2163831"/>
          </a:xfrm>
          <a:prstGeom prst="rect">
            <a:avLst/>
          </a:prstGeom>
          <a:solidFill>
            <a:srgbClr val="E1D2E4"/>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08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01820"/>
                </a:solidFill>
                <a:effectLst/>
                <a:uLnTx/>
                <a:uFillTx/>
                <a:latin typeface="Segoe UI"/>
                <a:ea typeface="Segoe UI" pitchFamily="34" charset="0"/>
                <a:cs typeface="Segoe UI" pitchFamily="34" charset="0"/>
              </a:rPr>
              <a:t>Instance subnet</a:t>
            </a:r>
          </a:p>
        </p:txBody>
      </p:sp>
      <p:cxnSp>
        <p:nvCxnSpPr>
          <p:cNvPr id="123" name="Connector: Elbow 122">
            <a:extLst>
              <a:ext uri="{FF2B5EF4-FFF2-40B4-BE49-F238E27FC236}">
                <a16:creationId xmlns:a16="http://schemas.microsoft.com/office/drawing/2014/main" id="{9656BC17-EA87-4A8F-A74E-FCD1A8BA72E5}"/>
              </a:ext>
            </a:extLst>
          </p:cNvPr>
          <p:cNvCxnSpPr>
            <a:cxnSpLocks/>
            <a:stCxn id="48" idx="1"/>
            <a:endCxn id="13" idx="2"/>
          </p:cNvCxnSpPr>
          <p:nvPr/>
        </p:nvCxnSpPr>
        <p:spPr>
          <a:xfrm rot="10800000">
            <a:off x="3493533" y="3809616"/>
            <a:ext cx="1654242" cy="1476597"/>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0E42961-634F-45EF-8506-0EF2D31D4610}"/>
              </a:ext>
            </a:extLst>
          </p:cNvPr>
          <p:cNvGrpSpPr/>
          <p:nvPr/>
        </p:nvGrpSpPr>
        <p:grpSpPr>
          <a:xfrm>
            <a:off x="2837745" y="2621375"/>
            <a:ext cx="1311576" cy="1188240"/>
            <a:chOff x="1873698" y="1697824"/>
            <a:chExt cx="983682" cy="891180"/>
          </a:xfrm>
        </p:grpSpPr>
        <p:sp>
          <p:nvSpPr>
            <p:cNvPr id="13" name="TextBox 12"/>
            <p:cNvSpPr txBox="1"/>
            <p:nvPr/>
          </p:nvSpPr>
          <p:spPr>
            <a:xfrm>
              <a:off x="1873698" y="2384044"/>
              <a:ext cx="983682" cy="20496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007DA4"/>
                  </a:solidFill>
                  <a:effectLst/>
                  <a:uLnTx/>
                  <a:uFillTx/>
                  <a:latin typeface="Segoe UI"/>
                  <a:ea typeface="+mn-ea"/>
                  <a:cs typeface="+mn-cs"/>
                </a:rPr>
                <a:t>SQL Instance #1</a:t>
              </a:r>
            </a:p>
          </p:txBody>
        </p:sp>
        <p:graphicFrame>
          <p:nvGraphicFramePr>
            <p:cNvPr id="130" name="Object 129">
              <a:extLst>
                <a:ext uri="{FF2B5EF4-FFF2-40B4-BE49-F238E27FC236}">
                  <a16:creationId xmlns:a16="http://schemas.microsoft.com/office/drawing/2014/main" id="{D6B76B6E-EB75-4ECE-A41B-82DDF91D081D}"/>
                </a:ext>
              </a:extLst>
            </p:cNvPr>
            <p:cNvGraphicFramePr>
              <a:graphicFrameLocks noChangeAspect="1"/>
            </p:cNvGraphicFramePr>
            <p:nvPr>
              <p:extLst/>
            </p:nvPr>
          </p:nvGraphicFramePr>
          <p:xfrm>
            <a:off x="2001876" y="1697824"/>
            <a:ext cx="727324" cy="680398"/>
          </p:xfrm>
          <a:graphic>
            <a:graphicData uri="http://schemas.openxmlformats.org/presentationml/2006/ole">
              <mc:AlternateContent xmlns:mc="http://schemas.openxmlformats.org/markup-compatibility/2006">
                <mc:Choice xmlns:v="urn:schemas-microsoft-com:vml" Requires="v">
                  <p:oleObj spid="_x0000_s6146" name="CorelDRAW" r:id="rId4" imgW="344317" imgH="322489" progId="CorelDraw.Graphic.17">
                    <p:embed/>
                  </p:oleObj>
                </mc:Choice>
                <mc:Fallback>
                  <p:oleObj name="CorelDRAW" r:id="rId4" imgW="344317" imgH="322489" progId="CorelDraw.Graphic.17">
                    <p:embed/>
                    <p:pic>
                      <p:nvPicPr>
                        <p:cNvPr id="130" name="Object 129">
                          <a:extLst>
                            <a:ext uri="{FF2B5EF4-FFF2-40B4-BE49-F238E27FC236}">
                              <a16:creationId xmlns:a16="http://schemas.microsoft.com/office/drawing/2014/main" id="{D6B76B6E-EB75-4ECE-A41B-82DDF91D081D}"/>
                            </a:ext>
                          </a:extLst>
                        </p:cNvPr>
                        <p:cNvPicPr/>
                        <p:nvPr/>
                      </p:nvPicPr>
                      <p:blipFill>
                        <a:blip r:embed="rId5"/>
                        <a:stretch>
                          <a:fillRect/>
                        </a:stretch>
                      </p:blipFill>
                      <p:spPr>
                        <a:xfrm>
                          <a:off x="2001876" y="1697824"/>
                          <a:ext cx="727324" cy="680398"/>
                        </a:xfrm>
                        <a:prstGeom prst="rect">
                          <a:avLst/>
                        </a:prstGeom>
                      </p:spPr>
                    </p:pic>
                  </p:oleObj>
                </mc:Fallback>
              </mc:AlternateContent>
            </a:graphicData>
          </a:graphic>
        </p:graphicFrame>
      </p:grpSp>
      <p:sp>
        <p:nvSpPr>
          <p:cNvPr id="47" name="TextBox 46">
            <a:extLst>
              <a:ext uri="{FF2B5EF4-FFF2-40B4-BE49-F238E27FC236}">
                <a16:creationId xmlns:a16="http://schemas.microsoft.com/office/drawing/2014/main" id="{A97E1229-1640-4B27-9AEC-EAA718E69075}"/>
              </a:ext>
            </a:extLst>
          </p:cNvPr>
          <p:cNvSpPr txBox="1"/>
          <p:nvPr/>
        </p:nvSpPr>
        <p:spPr>
          <a:xfrm>
            <a:off x="4875939" y="5682960"/>
            <a:ext cx="1321196"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storage account</a:t>
            </a:r>
          </a:p>
        </p:txBody>
      </p:sp>
      <p:cxnSp>
        <p:nvCxnSpPr>
          <p:cNvPr id="50" name="Connector: Elbow 49">
            <a:extLst>
              <a:ext uri="{FF2B5EF4-FFF2-40B4-BE49-F238E27FC236}">
                <a16:creationId xmlns:a16="http://schemas.microsoft.com/office/drawing/2014/main" id="{CD716779-2D3F-43EE-B2B1-F1B46ECBEDE9}"/>
              </a:ext>
            </a:extLst>
          </p:cNvPr>
          <p:cNvCxnSpPr>
            <a:cxnSpLocks/>
            <a:stCxn id="2" idx="2"/>
            <a:endCxn id="48" idx="3"/>
          </p:cNvCxnSpPr>
          <p:nvPr/>
        </p:nvCxnSpPr>
        <p:spPr>
          <a:xfrm rot="5400000">
            <a:off x="6341919" y="3794427"/>
            <a:ext cx="1075167" cy="1908403"/>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8" name="Object 47">
            <a:extLst>
              <a:ext uri="{FF2B5EF4-FFF2-40B4-BE49-F238E27FC236}">
                <a16:creationId xmlns:a16="http://schemas.microsoft.com/office/drawing/2014/main" id="{9133C9A1-BC87-4C75-B79D-6DCE760126A8}"/>
              </a:ext>
            </a:extLst>
          </p:cNvPr>
          <p:cNvGraphicFramePr>
            <a:graphicFrameLocks noChangeAspect="1"/>
          </p:cNvGraphicFramePr>
          <p:nvPr>
            <p:extLst/>
          </p:nvPr>
        </p:nvGraphicFramePr>
        <p:xfrm>
          <a:off x="5147775" y="4943008"/>
          <a:ext cx="777525" cy="686408"/>
        </p:xfrm>
        <a:graphic>
          <a:graphicData uri="http://schemas.openxmlformats.org/presentationml/2006/ole">
            <mc:AlternateContent xmlns:mc="http://schemas.openxmlformats.org/markup-compatibility/2006">
              <mc:Choice xmlns:v="urn:schemas-microsoft-com:vml" Requires="v">
                <p:oleObj spid="_x0000_s6147" name="CorelDRAW" r:id="rId6" imgW="608987" imgH="538435" progId="CorelDraw.Graphic.17">
                  <p:embed/>
                </p:oleObj>
              </mc:Choice>
              <mc:Fallback>
                <p:oleObj name="CorelDRAW" r:id="rId6" imgW="608987" imgH="538435" progId="CorelDraw.Graphic.17">
                  <p:embed/>
                  <p:pic>
                    <p:nvPicPr>
                      <p:cNvPr id="48" name="Object 47">
                        <a:extLst>
                          <a:ext uri="{FF2B5EF4-FFF2-40B4-BE49-F238E27FC236}">
                            <a16:creationId xmlns:a16="http://schemas.microsoft.com/office/drawing/2014/main" id="{9133C9A1-BC87-4C75-B79D-6DCE760126A8}"/>
                          </a:ext>
                        </a:extLst>
                      </p:cNvPr>
                      <p:cNvPicPr/>
                      <p:nvPr/>
                    </p:nvPicPr>
                    <p:blipFill>
                      <a:blip r:embed="rId7"/>
                      <a:stretch>
                        <a:fillRect/>
                      </a:stretch>
                    </p:blipFill>
                    <p:spPr>
                      <a:xfrm>
                        <a:off x="5147775" y="4943008"/>
                        <a:ext cx="777525" cy="686408"/>
                      </a:xfrm>
                      <a:prstGeom prst="rect">
                        <a:avLst/>
                      </a:prstGeom>
                    </p:spPr>
                  </p:pic>
                </p:oleObj>
              </mc:Fallback>
            </mc:AlternateContent>
          </a:graphicData>
        </a:graphic>
      </p:graphicFrame>
      <p:sp>
        <p:nvSpPr>
          <p:cNvPr id="20" name="Rectangle 19">
            <a:extLst/>
          </p:cNvPr>
          <p:cNvSpPr/>
          <p:nvPr/>
        </p:nvSpPr>
        <p:spPr bwMode="auto">
          <a:xfrm>
            <a:off x="6213008" y="2206174"/>
            <a:ext cx="3367593" cy="2163829"/>
          </a:xfrm>
          <a:prstGeom prst="rect">
            <a:avLst/>
          </a:prstGeom>
          <a:solidFill>
            <a:schemeClr val="accent3">
              <a:lumMod val="20000"/>
              <a:lumOff val="80000"/>
            </a:schemeClr>
          </a:solidFill>
          <a:ln w="190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08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101820"/>
                </a:solidFill>
                <a:effectLst/>
                <a:uLnTx/>
                <a:uFillTx/>
                <a:latin typeface="Segoe UI"/>
                <a:ea typeface="Segoe UI" pitchFamily="34" charset="0"/>
                <a:cs typeface="Segoe UI" pitchFamily="34" charset="0"/>
              </a:rPr>
              <a:t>Front end subnet</a:t>
            </a:r>
          </a:p>
        </p:txBody>
      </p:sp>
      <p:sp>
        <p:nvSpPr>
          <p:cNvPr id="37" name="TextBox 36">
            <a:extLst/>
          </p:cNvPr>
          <p:cNvSpPr txBox="1"/>
          <p:nvPr/>
        </p:nvSpPr>
        <p:spPr>
          <a:xfrm>
            <a:off x="4109137" y="5381834"/>
            <a:ext cx="827470"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RESTORE</a:t>
            </a:r>
          </a:p>
        </p:txBody>
      </p:sp>
      <p:sp>
        <p:nvSpPr>
          <p:cNvPr id="38" name="Oval 37"/>
          <p:cNvSpPr/>
          <p:nvPr/>
        </p:nvSpPr>
        <p:spPr>
          <a:xfrm>
            <a:off x="6723486" y="5383983"/>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1820"/>
                </a:solidFill>
                <a:effectLst/>
                <a:uLnTx/>
                <a:uFillTx/>
                <a:latin typeface="Segoe UI"/>
                <a:ea typeface="+mn-ea"/>
                <a:cs typeface="+mn-cs"/>
              </a:rPr>
              <a:t>1</a:t>
            </a:r>
          </a:p>
        </p:txBody>
      </p:sp>
      <p:sp>
        <p:nvSpPr>
          <p:cNvPr id="39" name="Oval 38"/>
          <p:cNvSpPr/>
          <p:nvPr/>
        </p:nvSpPr>
        <p:spPr>
          <a:xfrm>
            <a:off x="3826598" y="5388177"/>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1820"/>
                </a:solidFill>
                <a:effectLst/>
                <a:uLnTx/>
                <a:uFillTx/>
                <a:latin typeface="Segoe UI"/>
                <a:ea typeface="+mn-ea"/>
                <a:cs typeface="+mn-cs"/>
              </a:rPr>
              <a:t>2</a:t>
            </a: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68093" y="4012022"/>
            <a:ext cx="278500" cy="278500"/>
          </a:xfrm>
          <a:prstGeom prst="rect">
            <a:avLst/>
          </a:prstGeom>
        </p:spPr>
      </p:pic>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87197" y="4012023"/>
            <a:ext cx="278500" cy="278500"/>
          </a:xfrm>
          <a:prstGeom prst="rect">
            <a:avLst/>
          </a:prstGeom>
        </p:spPr>
      </p:pic>
      <p:sp>
        <p:nvSpPr>
          <p:cNvPr id="43" name="TextBox 42">
            <a:extLst/>
          </p:cNvPr>
          <p:cNvSpPr txBox="1"/>
          <p:nvPr/>
        </p:nvSpPr>
        <p:spPr>
          <a:xfrm>
            <a:off x="7022204" y="5385639"/>
            <a:ext cx="1550424"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BACKUP TO AZURE</a:t>
            </a:r>
          </a:p>
        </p:txBody>
      </p:sp>
      <p:cxnSp>
        <p:nvCxnSpPr>
          <p:cNvPr id="49" name="Connector: Elbow 48">
            <a:extLst/>
          </p:cNvPr>
          <p:cNvCxnSpPr>
            <a:cxnSpLocks/>
            <a:stCxn id="3" idx="1"/>
            <a:endCxn id="130" idx="3"/>
          </p:cNvCxnSpPr>
          <p:nvPr/>
        </p:nvCxnSpPr>
        <p:spPr>
          <a:xfrm rot="10800000" flipV="1">
            <a:off x="3978417" y="3074727"/>
            <a:ext cx="2419953" cy="244"/>
          </a:xfrm>
          <a:prstGeom prst="bentConnector3">
            <a:avLst>
              <a:gd name="adj1" fmla="val 50000"/>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p:cNvPr>
          <p:cNvSpPr txBox="1"/>
          <p:nvPr/>
        </p:nvSpPr>
        <p:spPr>
          <a:xfrm>
            <a:off x="7347031" y="2936008"/>
            <a:ext cx="973343"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SQL on VM</a:t>
            </a:r>
          </a:p>
        </p:txBody>
      </p:sp>
      <p:sp>
        <p:nvSpPr>
          <p:cNvPr id="56" name="TextBox 55">
            <a:extLst/>
          </p:cNvPr>
          <p:cNvSpPr txBox="1"/>
          <p:nvPr/>
        </p:nvSpPr>
        <p:spPr>
          <a:xfrm>
            <a:off x="4791781" y="2778206"/>
            <a:ext cx="1157688" cy="273280"/>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3D65A5"/>
                </a:solidFill>
                <a:effectLst/>
                <a:uLnTx/>
                <a:uFillTx/>
                <a:latin typeface="Segoe UI"/>
                <a:ea typeface="+mn-ea"/>
                <a:cs typeface="+mn-cs"/>
              </a:rPr>
              <a:t>REPOINT APP</a:t>
            </a:r>
          </a:p>
        </p:txBody>
      </p:sp>
      <p:sp>
        <p:nvSpPr>
          <p:cNvPr id="57" name="Oval 56"/>
          <p:cNvSpPr/>
          <p:nvPr/>
        </p:nvSpPr>
        <p:spPr>
          <a:xfrm>
            <a:off x="4528243" y="2734273"/>
            <a:ext cx="300580" cy="304332"/>
          </a:xfrm>
          <a:prstGeom prst="ellipse">
            <a:avLst/>
          </a:prstGeom>
          <a:solidFill>
            <a:srgbClr val="FFC000"/>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1820"/>
                </a:solidFill>
                <a:effectLst/>
                <a:uLnTx/>
                <a:uFillTx/>
                <a:latin typeface="Segoe UI"/>
                <a:ea typeface="+mn-ea"/>
                <a:cs typeface="+mn-cs"/>
              </a:rPr>
              <a:t>3</a:t>
            </a:r>
          </a:p>
        </p:txBody>
      </p:sp>
      <p:sp>
        <p:nvSpPr>
          <p:cNvPr id="5" name="Title 4">
            <a:extLst>
              <a:ext uri="{FF2B5EF4-FFF2-40B4-BE49-F238E27FC236}">
                <a16:creationId xmlns:a16="http://schemas.microsoft.com/office/drawing/2014/main" id="{DAB17386-42DD-405B-B972-5C774AC3A2D2}"/>
              </a:ext>
            </a:extLst>
          </p:cNvPr>
          <p:cNvSpPr>
            <a:spLocks noGrp="1"/>
          </p:cNvSpPr>
          <p:nvPr>
            <p:ph type="title"/>
          </p:nvPr>
        </p:nvSpPr>
        <p:spPr>
          <a:xfrm>
            <a:off x="742339" y="248249"/>
            <a:ext cx="10515600" cy="1325563"/>
          </a:xfrm>
        </p:spPr>
        <p:txBody>
          <a:bodyPr/>
          <a:lstStyle/>
          <a:p>
            <a:r>
              <a:rPr lang="en-US" dirty="0"/>
              <a:t>Backup/Restore to Managed Instances</a:t>
            </a:r>
          </a:p>
        </p:txBody>
      </p:sp>
      <p:pic>
        <p:nvPicPr>
          <p:cNvPr id="3" name="Picture 2">
            <a:extLst>
              <a:ext uri="{FF2B5EF4-FFF2-40B4-BE49-F238E27FC236}">
                <a16:creationId xmlns:a16="http://schemas.microsoft.com/office/drawing/2014/main" id="{65E038DF-AB17-427A-9459-2BAD4BE4CF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8368" y="2749611"/>
            <a:ext cx="650235" cy="650235"/>
          </a:xfrm>
          <a:prstGeom prst="rect">
            <a:avLst/>
          </a:prstGeom>
        </p:spPr>
      </p:pic>
      <p:graphicFrame>
        <p:nvGraphicFramePr>
          <p:cNvPr id="2" name="Object 1">
            <a:extLst>
              <a:ext uri="{FF2B5EF4-FFF2-40B4-BE49-F238E27FC236}">
                <a16:creationId xmlns:a16="http://schemas.microsoft.com/office/drawing/2014/main" id="{EE3E7BAD-1ACB-4EB5-AF85-99C4D10C1E35}"/>
              </a:ext>
            </a:extLst>
          </p:cNvPr>
          <p:cNvGraphicFramePr>
            <a:graphicFrameLocks noChangeAspect="1"/>
          </p:cNvGraphicFramePr>
          <p:nvPr>
            <p:extLst/>
          </p:nvPr>
        </p:nvGraphicFramePr>
        <p:xfrm>
          <a:off x="7316252" y="3249717"/>
          <a:ext cx="1034901" cy="961328"/>
        </p:xfrm>
        <a:graphic>
          <a:graphicData uri="http://schemas.openxmlformats.org/presentationml/2006/ole">
            <mc:AlternateContent xmlns:mc="http://schemas.openxmlformats.org/markup-compatibility/2006">
              <mc:Choice xmlns:v="urn:schemas-microsoft-com:vml" Requires="v">
                <p:oleObj spid="_x0000_s6148" name="CorelDRAW" r:id="rId10" imgW="335331" imgH="311876" progId="CorelDraw.Graphic.17">
                  <p:embed/>
                </p:oleObj>
              </mc:Choice>
              <mc:Fallback>
                <p:oleObj name="CorelDRAW" r:id="rId10" imgW="335331" imgH="311876" progId="CorelDraw.Graphic.17">
                  <p:embed/>
                  <p:pic>
                    <p:nvPicPr>
                      <p:cNvPr id="2" name="Object 1">
                        <a:extLst>
                          <a:ext uri="{FF2B5EF4-FFF2-40B4-BE49-F238E27FC236}">
                            <a16:creationId xmlns:a16="http://schemas.microsoft.com/office/drawing/2014/main" id="{EE3E7BAD-1ACB-4EB5-AF85-99C4D10C1E35}"/>
                          </a:ext>
                        </a:extLst>
                      </p:cNvPr>
                      <p:cNvPicPr/>
                      <p:nvPr/>
                    </p:nvPicPr>
                    <p:blipFill>
                      <a:blip r:embed="rId11"/>
                      <a:stretch>
                        <a:fillRect/>
                      </a:stretch>
                    </p:blipFill>
                    <p:spPr>
                      <a:xfrm>
                        <a:off x="7316252" y="3249717"/>
                        <a:ext cx="1034901" cy="961328"/>
                      </a:xfrm>
                      <a:prstGeom prst="rect">
                        <a:avLst/>
                      </a:prstGeom>
                    </p:spPr>
                  </p:pic>
                </p:oleObj>
              </mc:Fallback>
            </mc:AlternateContent>
          </a:graphicData>
        </a:graphic>
      </p:graphicFrame>
      <p:cxnSp>
        <p:nvCxnSpPr>
          <p:cNvPr id="44" name="Connector: Elbow 43">
            <a:extLst>
              <a:ext uri="{FF2B5EF4-FFF2-40B4-BE49-F238E27FC236}">
                <a16:creationId xmlns:a16="http://schemas.microsoft.com/office/drawing/2014/main" id="{343DB3D9-5FE1-4425-A0CE-8EBDB9AE5437}"/>
              </a:ext>
            </a:extLst>
          </p:cNvPr>
          <p:cNvCxnSpPr>
            <a:cxnSpLocks/>
            <a:stCxn id="3" idx="2"/>
            <a:endCxn id="2" idx="1"/>
          </p:cNvCxnSpPr>
          <p:nvPr/>
        </p:nvCxnSpPr>
        <p:spPr>
          <a:xfrm rot="16200000" flipH="1">
            <a:off x="6854600" y="3268730"/>
            <a:ext cx="330536" cy="592767"/>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F2F8BF0E-A90A-4C38-9E6D-252CE6FADB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9709" y="3874134"/>
            <a:ext cx="278500" cy="278500"/>
          </a:xfrm>
          <a:prstGeom prst="rect">
            <a:avLst/>
          </a:prstGeom>
        </p:spPr>
      </p:pic>
      <p:sp>
        <p:nvSpPr>
          <p:cNvPr id="4" name="TextBox 3">
            <a:extLst>
              <a:ext uri="{FF2B5EF4-FFF2-40B4-BE49-F238E27FC236}">
                <a16:creationId xmlns:a16="http://schemas.microsoft.com/office/drawing/2014/main" id="{045FFAA3-FA65-409D-82A4-43D76EB3D2C8}"/>
              </a:ext>
            </a:extLst>
          </p:cNvPr>
          <p:cNvSpPr txBox="1"/>
          <p:nvPr/>
        </p:nvSpPr>
        <p:spPr>
          <a:xfrm>
            <a:off x="1023730" y="6241774"/>
            <a:ext cx="83588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Segoe UI"/>
                <a:ea typeface="+mn-ea"/>
                <a:cs typeface="+mn-cs"/>
              </a:rPr>
              <a:t>This can be automated with the Azure Database Migration Service </a:t>
            </a:r>
          </a:p>
        </p:txBody>
      </p:sp>
    </p:spTree>
    <p:extLst>
      <p:ext uri="{BB962C8B-B14F-4D97-AF65-F5344CB8AC3E}">
        <p14:creationId xmlns:p14="http://schemas.microsoft.com/office/powerpoint/2010/main" val="186633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50" presetClass="path" presetSubtype="0" accel="50000" decel="50000" fill="hold" nodeType="withEffect">
                                  <p:stCondLst>
                                    <p:cond delay="0"/>
                                  </p:stCondLst>
                                  <p:childTnLst>
                                    <p:animMotion origin="layout" path="M 4.72222E-6 -2.83951E-6 L 4.72222E-6 0.14198 C 4.72222E-6 0.20494 -0.06875 0.28395 -0.12466 0.28395 L -0.24931 0.28395 " pathEditMode="relative" rAng="5400000" ptsTypes="AAAA">
                                      <p:cBhvr>
                                        <p:cTn id="9" dur="2000" fill="hold"/>
                                        <p:tgtEl>
                                          <p:spTgt spid="42"/>
                                        </p:tgtEl>
                                        <p:attrNameLst>
                                          <p:attrName>ppt_x</p:attrName>
                                          <p:attrName>ppt_y</p:attrName>
                                        </p:attrNameLst>
                                      </p:cBhvr>
                                      <p:rCtr x="-12465" y="14198"/>
                                    </p:animMotion>
                                  </p:childTnLst>
                                </p:cTn>
                              </p:par>
                              <p:par>
                                <p:cTn id="10" presetID="22" presetClass="entr" presetSubtype="1"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up)">
                                      <p:cBhvr>
                                        <p:cTn id="18" dur="500"/>
                                        <p:tgtEl>
                                          <p:spTgt spid="4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up)">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wipe(down)">
                                      <p:cBhvr>
                                        <p:cTn id="26" dur="500"/>
                                        <p:tgtEl>
                                          <p:spTgt spid="12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par>
                                <p:cTn id="33" presetID="50" presetClass="path" presetSubtype="0" accel="50000" decel="50000" fill="hold" nodeType="withEffect">
                                  <p:stCondLst>
                                    <p:cond delay="0"/>
                                  </p:stCondLst>
                                  <p:childTnLst>
                                    <p:animMotion origin="layout" path="M -0.26164 0.28642 L -0.35278 0.28642 C -0.39375 0.28642 -0.44428 0.20154 -0.44428 0.13302 L -0.44428 -0.02037 " pathEditMode="relative" rAng="10800000" ptsTypes="AAAA">
                                      <p:cBhvr>
                                        <p:cTn id="34" dur="2000" fill="hold"/>
                                        <p:tgtEl>
                                          <p:spTgt spid="42"/>
                                        </p:tgtEl>
                                        <p:attrNameLst>
                                          <p:attrName>ppt_x</p:attrName>
                                          <p:attrName>ppt_y</p:attrName>
                                        </p:attrNameLst>
                                      </p:cBhvr>
                                      <p:rCtr x="-9132" y="-15340"/>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4"/>
                                        </p:tgtEl>
                                      </p:cBhvr>
                                    </p:animEffect>
                                    <p:set>
                                      <p:cBhvr>
                                        <p:cTn id="39" dur="1" fill="hold">
                                          <p:stCondLst>
                                            <p:cond delay="499"/>
                                          </p:stCondLst>
                                        </p:cTn>
                                        <p:tgtEl>
                                          <p:spTgt spid="44"/>
                                        </p:tgtEl>
                                        <p:attrNameLst>
                                          <p:attrName>style.visibility</p:attrName>
                                        </p:attrNameLst>
                                      </p:cBhvr>
                                      <p:to>
                                        <p:strVal val="hidden"/>
                                      </p:to>
                                    </p:set>
                                  </p:childTnLst>
                                </p:cTn>
                              </p:par>
                              <p:par>
                                <p:cTn id="40" presetID="22" presetClass="entr" presetSubtype="2"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right)">
                                      <p:cBhvr>
                                        <p:cTn id="42" dur="500"/>
                                        <p:tgtEl>
                                          <p:spTgt spid="49"/>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right)">
                                      <p:cBhvr>
                                        <p:cTn id="45" dur="500"/>
                                        <p:tgtEl>
                                          <p:spTgt spid="56"/>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right)">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7" grpId="0"/>
      <p:bldP spid="38" grpId="0" animBg="1"/>
      <p:bldP spid="39" grpId="0" animBg="1"/>
      <p:bldP spid="43" grpId="0"/>
      <p:bldP spid="56" grpId="0"/>
      <p:bldP spid="5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D3F0-43A4-44BA-A741-2E1CA8CAFD16}"/>
              </a:ext>
            </a:extLst>
          </p:cNvPr>
          <p:cNvSpPr>
            <a:spLocks noGrp="1"/>
          </p:cNvSpPr>
          <p:nvPr>
            <p:ph type="title"/>
          </p:nvPr>
        </p:nvSpPr>
        <p:spPr/>
        <p:txBody>
          <a:bodyPr/>
          <a:lstStyle/>
          <a:p>
            <a:r>
              <a:rPr lang="en-US" sz="4400" dirty="0"/>
              <a:t>Easy migration: Database Migration Service (DMS)</a:t>
            </a:r>
          </a:p>
        </p:txBody>
      </p:sp>
      <p:sp>
        <p:nvSpPr>
          <p:cNvPr id="5" name="Rectangle 4">
            <a:extLst>
              <a:ext uri="{FF2B5EF4-FFF2-40B4-BE49-F238E27FC236}">
                <a16:creationId xmlns:a16="http://schemas.microsoft.com/office/drawing/2014/main" id="{88894FC1-50DF-4719-AEB2-94224E734BC2}"/>
              </a:ext>
            </a:extLst>
          </p:cNvPr>
          <p:cNvSpPr/>
          <p:nvPr/>
        </p:nvSpPr>
        <p:spPr>
          <a:xfrm>
            <a:off x="4225980" y="1469187"/>
            <a:ext cx="7964292" cy="4187962"/>
          </a:xfrm>
          <a:prstGeom prst="rect">
            <a:avLst/>
          </a:prstGeom>
        </p:spPr>
        <p:txBody>
          <a:bodyPr wrap="square" lIns="146263">
            <a:spAutoFit/>
          </a:bodyPr>
          <a:lstStyle/>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1"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Fully managed, reliable and seamless, migration service for both operational databases and data warehouses</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Minimal down time migrations</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Homogeneous and heterogeneous</a:t>
            </a:r>
            <a:b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b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sym typeface="Wingdings" panose="05000000000000000000" pitchFamily="2" charset="2"/>
              </a:rPr>
              <a:t>source-target pairs</a:t>
            </a:r>
          </a:p>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1"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Public preview: SQL 2005+ to SQL DB / Managed Instance</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Initial focus on reliability and performance</a:t>
            </a:r>
          </a:p>
          <a:p>
            <a:pPr marL="1250512" marR="0" lvl="2"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2353"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Iterative addition of source-target pairs</a:t>
            </a:r>
          </a:p>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endParaRPr kumimoji="0" lang="en-US" sz="1176"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31969" rtl="0" eaLnBrk="1" fontAlgn="auto" latinLnBrk="0" hangingPunct="1">
              <a:lnSpc>
                <a:spcPct val="90000"/>
              </a:lnSpc>
              <a:spcBef>
                <a:spcPct val="0"/>
              </a:spcBef>
              <a:spcAft>
                <a:spcPts val="1200"/>
              </a:spcAft>
              <a:buClrTx/>
              <a:buSzTx/>
              <a:buFont typeface="Arial" panose="020B0604020202020204" pitchFamily="34" charset="0"/>
              <a:buChar char="•"/>
              <a:tabLst/>
              <a:defRPr/>
            </a:pPr>
            <a:r>
              <a:rPr kumimoji="0" lang="en-US" sz="1961"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For more information, contact </a:t>
            </a:r>
            <a:r>
              <a:rPr kumimoji="0" lang="en-US" sz="1961"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hlinkClick r:id="rId3"/>
              </a:rPr>
              <a:t>datamigrationteam@microsoft.com</a:t>
            </a:r>
            <a:r>
              <a:rPr kumimoji="0" lang="en-US" sz="1961" b="0" i="0" u="none" strike="noStrike" kern="0" cap="none" spc="0" normalizeH="0" baseline="0" noProof="0" dirty="0">
                <a:ln w="3175">
                  <a:noFill/>
                </a:ln>
                <a:solidFill>
                  <a:srgbClr val="353535"/>
                </a:solidFill>
                <a:effectLst/>
                <a:uLnTx/>
                <a:uFillTx/>
                <a:latin typeface="Segoe UI Light" panose="020B0502040204020203" pitchFamily="34" charset="0"/>
                <a:ea typeface="+mn-ea"/>
                <a:cs typeface="Segoe UI Light" panose="020B0502040204020203" pitchFamily="34" charset="0"/>
              </a:rPr>
              <a:t>  </a:t>
            </a:r>
          </a:p>
        </p:txBody>
      </p:sp>
      <p:grpSp>
        <p:nvGrpSpPr>
          <p:cNvPr id="32" name="Group 31">
            <a:extLst>
              <a:ext uri="{FF2B5EF4-FFF2-40B4-BE49-F238E27FC236}">
                <a16:creationId xmlns:a16="http://schemas.microsoft.com/office/drawing/2014/main" id="{DD7F3B4E-C8D4-4E4D-81AB-3B8981CCCD16}"/>
              </a:ext>
            </a:extLst>
          </p:cNvPr>
          <p:cNvGrpSpPr/>
          <p:nvPr/>
        </p:nvGrpSpPr>
        <p:grpSpPr>
          <a:xfrm>
            <a:off x="960710" y="1309941"/>
            <a:ext cx="3051748" cy="3873916"/>
            <a:chOff x="979974" y="1245399"/>
            <a:chExt cx="3112942" cy="3951596"/>
          </a:xfrm>
        </p:grpSpPr>
        <p:sp>
          <p:nvSpPr>
            <p:cNvPr id="3" name="Freeform 266">
              <a:extLst>
                <a:ext uri="{FF2B5EF4-FFF2-40B4-BE49-F238E27FC236}">
                  <a16:creationId xmlns:a16="http://schemas.microsoft.com/office/drawing/2014/main" id="{B731B328-D9C8-4E7B-886B-723E965EA8D1}"/>
                </a:ext>
              </a:extLst>
            </p:cNvPr>
            <p:cNvSpPr>
              <a:spLocks noChangeAspect="1"/>
            </p:cNvSpPr>
            <p:nvPr/>
          </p:nvSpPr>
          <p:spPr bwMode="black">
            <a:xfrm>
              <a:off x="1018752" y="125936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lumMod val="40000"/>
                  <a:lumOff val="60000"/>
                </a:schemeClr>
              </a:solid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2C2C2C"/>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BC9DF00B-E8C6-45AC-AD10-A6F0C147314E}"/>
                </a:ext>
              </a:extLst>
            </p:cNvPr>
            <p:cNvPicPr>
              <a:picLocks noChangeAspect="1"/>
            </p:cNvPicPr>
            <p:nvPr/>
          </p:nvPicPr>
          <p:blipFill>
            <a:blip r:embed="rId4"/>
            <a:stretch>
              <a:fillRect/>
            </a:stretch>
          </p:blipFill>
          <p:spPr>
            <a:xfrm>
              <a:off x="1329868" y="3547270"/>
              <a:ext cx="1225965" cy="1641117"/>
            </a:xfrm>
            <a:prstGeom prst="rect">
              <a:avLst/>
            </a:prstGeom>
          </p:spPr>
        </p:pic>
        <p:sp>
          <p:nvSpPr>
            <p:cNvPr id="18" name="TextBox 17">
              <a:extLst>
                <a:ext uri="{FF2B5EF4-FFF2-40B4-BE49-F238E27FC236}">
                  <a16:creationId xmlns:a16="http://schemas.microsoft.com/office/drawing/2014/main" id="{DB49FB30-4EB4-45BA-A014-F383F973E419}"/>
                </a:ext>
              </a:extLst>
            </p:cNvPr>
            <p:cNvSpPr txBox="1"/>
            <p:nvPr/>
          </p:nvSpPr>
          <p:spPr>
            <a:xfrm>
              <a:off x="1473141" y="4350470"/>
              <a:ext cx="943135" cy="641241"/>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SQL</a:t>
              </a:r>
            </a:p>
          </p:txBody>
        </p:sp>
        <p:sp>
          <p:nvSpPr>
            <p:cNvPr id="19" name="Freeform 266">
              <a:extLst>
                <a:ext uri="{FF2B5EF4-FFF2-40B4-BE49-F238E27FC236}">
                  <a16:creationId xmlns:a16="http://schemas.microsoft.com/office/drawing/2014/main" id="{3C42F534-8640-4CC8-A3FD-348FC357A9A7}"/>
                </a:ext>
              </a:extLst>
            </p:cNvPr>
            <p:cNvSpPr>
              <a:spLocks noChangeAspect="1"/>
            </p:cNvSpPr>
            <p:nvPr/>
          </p:nvSpPr>
          <p:spPr bwMode="black">
            <a:xfrm>
              <a:off x="979974" y="124539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2C2C2C"/>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6896CC75-D273-4F6A-96E1-814031920CDD}"/>
                </a:ext>
              </a:extLst>
            </p:cNvPr>
            <p:cNvGrpSpPr/>
            <p:nvPr/>
          </p:nvGrpSpPr>
          <p:grpSpPr>
            <a:xfrm>
              <a:off x="2677647" y="3555878"/>
              <a:ext cx="1225965" cy="1641117"/>
              <a:chOff x="10005145" y="2724746"/>
              <a:chExt cx="1183664" cy="1584487"/>
            </a:xfrm>
          </p:grpSpPr>
          <p:pic>
            <p:nvPicPr>
              <p:cNvPr id="26" name="Picture 25">
                <a:extLst>
                  <a:ext uri="{FF2B5EF4-FFF2-40B4-BE49-F238E27FC236}">
                    <a16:creationId xmlns:a16="http://schemas.microsoft.com/office/drawing/2014/main" id="{80BB41CA-2622-44D9-BB78-B7CAB20EC06D}"/>
                  </a:ext>
                </a:extLst>
              </p:cNvPr>
              <p:cNvPicPr>
                <a:picLocks noChangeAspect="1"/>
              </p:cNvPicPr>
              <p:nvPr/>
            </p:nvPicPr>
            <p:blipFill>
              <a:blip r:embed="rId5"/>
              <a:stretch>
                <a:fillRect/>
              </a:stretch>
            </p:blipFill>
            <p:spPr>
              <a:xfrm>
                <a:off x="10005145" y="2724746"/>
                <a:ext cx="1183664" cy="1584487"/>
              </a:xfrm>
              <a:prstGeom prst="rect">
                <a:avLst/>
              </a:prstGeom>
            </p:spPr>
          </p:pic>
          <p:sp>
            <p:nvSpPr>
              <p:cNvPr id="27" name="TextBox 26">
                <a:extLst>
                  <a:ext uri="{FF2B5EF4-FFF2-40B4-BE49-F238E27FC236}">
                    <a16:creationId xmlns:a16="http://schemas.microsoft.com/office/drawing/2014/main" id="{89B6134A-8759-427D-9F78-1F4E2415BF64}"/>
                  </a:ext>
                </a:extLst>
              </p:cNvPr>
              <p:cNvSpPr txBox="1"/>
              <p:nvPr/>
            </p:nvSpPr>
            <p:spPr>
              <a:xfrm>
                <a:off x="10166186" y="3500230"/>
                <a:ext cx="910592" cy="619114"/>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a:t>
                </a:r>
              </a:p>
            </p:txBody>
          </p:sp>
        </p:grpSp>
        <p:cxnSp>
          <p:nvCxnSpPr>
            <p:cNvPr id="23" name="Straight Arrow Connector 22">
              <a:extLst>
                <a:ext uri="{FF2B5EF4-FFF2-40B4-BE49-F238E27FC236}">
                  <a16:creationId xmlns:a16="http://schemas.microsoft.com/office/drawing/2014/main" id="{7E59DE9C-7538-4316-9E83-14FB1CEA283E}"/>
                </a:ext>
              </a:extLst>
            </p:cNvPr>
            <p:cNvCxnSpPr/>
            <p:nvPr/>
          </p:nvCxnSpPr>
          <p:spPr>
            <a:xfrm flipV="1">
              <a:off x="3238199" y="2778953"/>
              <a:ext cx="0" cy="1134675"/>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A1261D5-16EE-45F6-BBDE-630D7E4C9CC6}"/>
                </a:ext>
              </a:extLst>
            </p:cNvPr>
            <p:cNvPicPr>
              <a:picLocks noChangeAspect="1"/>
            </p:cNvPicPr>
            <p:nvPr/>
          </p:nvPicPr>
          <p:blipFill>
            <a:blip r:embed="rId5"/>
            <a:stretch>
              <a:fillRect/>
            </a:stretch>
          </p:blipFill>
          <p:spPr>
            <a:xfrm>
              <a:off x="2189959" y="1790712"/>
              <a:ext cx="756024" cy="1012038"/>
            </a:xfrm>
            <a:prstGeom prst="rect">
              <a:avLst/>
            </a:prstGeom>
          </p:spPr>
        </p:pic>
        <p:sp>
          <p:nvSpPr>
            <p:cNvPr id="25" name="TextBox 24">
              <a:extLst>
                <a:ext uri="{FF2B5EF4-FFF2-40B4-BE49-F238E27FC236}">
                  <a16:creationId xmlns:a16="http://schemas.microsoft.com/office/drawing/2014/main" id="{C5FA82E1-3C70-46A9-AD47-B8B22B625CE1}"/>
                </a:ext>
              </a:extLst>
            </p:cNvPr>
            <p:cNvSpPr txBox="1"/>
            <p:nvPr/>
          </p:nvSpPr>
          <p:spPr>
            <a:xfrm>
              <a:off x="2062033" y="2245649"/>
              <a:ext cx="1000357" cy="497107"/>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DB</a:t>
              </a:r>
            </a:p>
          </p:txBody>
        </p:sp>
        <p:pic>
          <p:nvPicPr>
            <p:cNvPr id="28" name="Picture 27">
              <a:extLst>
                <a:ext uri="{FF2B5EF4-FFF2-40B4-BE49-F238E27FC236}">
                  <a16:creationId xmlns:a16="http://schemas.microsoft.com/office/drawing/2014/main" id="{60A36F62-72B0-4B9D-8C3D-47AF346E63E7}"/>
                </a:ext>
              </a:extLst>
            </p:cNvPr>
            <p:cNvPicPr>
              <a:picLocks noChangeAspect="1"/>
            </p:cNvPicPr>
            <p:nvPr/>
          </p:nvPicPr>
          <p:blipFill>
            <a:blip r:embed="rId4"/>
            <a:stretch>
              <a:fillRect/>
            </a:stretch>
          </p:blipFill>
          <p:spPr>
            <a:xfrm>
              <a:off x="1313668" y="3533300"/>
              <a:ext cx="1225965" cy="1641117"/>
            </a:xfrm>
            <a:prstGeom prst="rect">
              <a:avLst/>
            </a:prstGeom>
          </p:spPr>
        </p:pic>
        <p:cxnSp>
          <p:nvCxnSpPr>
            <p:cNvPr id="22" name="Straight Arrow Connector 21">
              <a:extLst>
                <a:ext uri="{FF2B5EF4-FFF2-40B4-BE49-F238E27FC236}">
                  <a16:creationId xmlns:a16="http://schemas.microsoft.com/office/drawing/2014/main" id="{DC2A7A91-2DDE-4D13-88B4-80D1C4A8C4C1}"/>
                </a:ext>
              </a:extLst>
            </p:cNvPr>
            <p:cNvCxnSpPr>
              <a:cxnSpLocks/>
            </p:cNvCxnSpPr>
            <p:nvPr/>
          </p:nvCxnSpPr>
          <p:spPr>
            <a:xfrm flipV="1">
              <a:off x="1933376" y="2778953"/>
              <a:ext cx="0" cy="1264937"/>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1E0327-FB7E-4EC7-A75F-46E9D227B917}"/>
                </a:ext>
              </a:extLst>
            </p:cNvPr>
            <p:cNvSpPr txBox="1"/>
            <p:nvPr/>
          </p:nvSpPr>
          <p:spPr>
            <a:xfrm>
              <a:off x="1265237" y="4336500"/>
              <a:ext cx="1281389" cy="634490"/>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Oracle</a:t>
              </a:r>
            </a:p>
          </p:txBody>
        </p:sp>
      </p:grpSp>
    </p:spTree>
    <p:extLst>
      <p:ext uri="{BB962C8B-B14F-4D97-AF65-F5344CB8AC3E}">
        <p14:creationId xmlns:p14="http://schemas.microsoft.com/office/powerpoint/2010/main" val="173663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migration: SSIS / SSAS / SSRS</a:t>
            </a:r>
          </a:p>
        </p:txBody>
      </p:sp>
      <p:sp>
        <p:nvSpPr>
          <p:cNvPr id="3" name="Text Placeholder 2"/>
          <p:cNvSpPr>
            <a:spLocks noGrp="1"/>
          </p:cNvSpPr>
          <p:nvPr>
            <p:ph type="body" sz="quarter" idx="10"/>
          </p:nvPr>
        </p:nvSpPr>
        <p:spPr>
          <a:xfrm>
            <a:off x="269240" y="1760518"/>
            <a:ext cx="11655078" cy="4133651"/>
          </a:xfrm>
        </p:spPr>
        <p:txBody>
          <a:bodyPr/>
          <a:lstStyle/>
          <a:p>
            <a:r>
              <a:rPr lang="en-US" sz="3137" dirty="0"/>
              <a:t>Will </a:t>
            </a:r>
            <a:r>
              <a:rPr lang="en-US" sz="3137" b="1" dirty="0"/>
              <a:t>not be installed</a:t>
            </a:r>
            <a:r>
              <a:rPr lang="en-US" sz="3137" dirty="0"/>
              <a:t> side-by-side with Managed Instance</a:t>
            </a:r>
          </a:p>
          <a:p>
            <a:endParaRPr lang="en-US" sz="3137" dirty="0"/>
          </a:p>
          <a:p>
            <a:r>
              <a:rPr lang="en-US" sz="3137" dirty="0"/>
              <a:t>Recommendation: </a:t>
            </a:r>
            <a:r>
              <a:rPr lang="en-US" sz="3137" b="1" dirty="0"/>
              <a:t>move to PaaS model</a:t>
            </a:r>
          </a:p>
          <a:p>
            <a:pPr marL="784338" lvl="1" indent="-560241">
              <a:buFont typeface="Arial" panose="020B0604020202020204" pitchFamily="34" charset="0"/>
              <a:buChar char="•"/>
            </a:pPr>
            <a:r>
              <a:rPr lang="en-US" sz="2353" dirty="0"/>
              <a:t>Migrate your SSIS packages to new SSIS on Azure Data Factory (PaaS service)</a:t>
            </a:r>
          </a:p>
          <a:p>
            <a:pPr marL="784338" lvl="1" indent="-560241">
              <a:buFont typeface="Arial" panose="020B0604020202020204" pitchFamily="34" charset="0"/>
              <a:buChar char="•"/>
            </a:pPr>
            <a:r>
              <a:rPr lang="en-US" sz="2353" dirty="0"/>
              <a:t>Migrate your OLAP models to Azure Analysis Services</a:t>
            </a:r>
          </a:p>
          <a:p>
            <a:r>
              <a:rPr lang="en-US" sz="3137" dirty="0"/>
              <a:t>… or run these services in Azure virtual machines</a:t>
            </a:r>
          </a:p>
          <a:p>
            <a:endParaRPr lang="en-US" sz="3137" dirty="0"/>
          </a:p>
          <a:p>
            <a:r>
              <a:rPr lang="en-US" sz="3137" dirty="0"/>
              <a:t>For SSRS: run in a virtual machine, or switch to Power BI</a:t>
            </a:r>
          </a:p>
        </p:txBody>
      </p:sp>
    </p:spTree>
    <p:extLst>
      <p:ext uri="{BB962C8B-B14F-4D97-AF65-F5344CB8AC3E}">
        <p14:creationId xmlns:p14="http://schemas.microsoft.com/office/powerpoint/2010/main" val="28683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Azure Data Factory v2</a:t>
            </a:r>
          </a:p>
        </p:txBody>
      </p:sp>
    </p:spTree>
    <p:extLst>
      <p:ext uri="{BB962C8B-B14F-4D97-AF65-F5344CB8AC3E}">
        <p14:creationId xmlns:p14="http://schemas.microsoft.com/office/powerpoint/2010/main" val="19694382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68460" y="153529"/>
            <a:ext cx="11655840" cy="899537"/>
          </a:xfrm>
        </p:spPr>
        <p:txBody>
          <a:bodyPr/>
          <a:lstStyle/>
          <a:p>
            <a:r>
              <a:rPr lang="en-US" sz="3921" b="1">
                <a:solidFill>
                  <a:srgbClr val="0078D7"/>
                </a:solidFill>
              </a:rPr>
              <a:t>ADF V2 Improvements</a:t>
            </a:r>
          </a:p>
        </p:txBody>
      </p:sp>
      <p:sp>
        <p:nvSpPr>
          <p:cNvPr id="3" name="Text Placeholder 2"/>
          <p:cNvSpPr>
            <a:spLocks noGrp="1"/>
          </p:cNvSpPr>
          <p:nvPr>
            <p:ph type="body" sz="quarter" idx="10"/>
          </p:nvPr>
        </p:nvSpPr>
        <p:spPr>
          <a:xfrm>
            <a:off x="239364" y="1370139"/>
            <a:ext cx="11655078" cy="4318170"/>
          </a:xfrm>
        </p:spPr>
        <p:txBody>
          <a:bodyPr/>
          <a:lstStyle/>
          <a:p>
            <a:pPr marL="728314" indent="-728314">
              <a:buFont typeface="Wingdings" panose="05000000000000000000" pitchFamily="2" charset="2"/>
              <a:buChar char="Ø"/>
            </a:pPr>
            <a:r>
              <a:rPr lang="en-US" sz="1961" b="1">
                <a:latin typeface="+mn-lt"/>
              </a:rPr>
              <a:t>Integration Runtimes (IR) replace DMG, provide data movement and activity dispatch on-</a:t>
            </a:r>
            <a:r>
              <a:rPr lang="en-US" sz="1961" b="1" err="1">
                <a:latin typeface="+mn-lt"/>
              </a:rPr>
              <a:t>prem</a:t>
            </a:r>
            <a:r>
              <a:rPr lang="en-US" sz="1961" b="1">
                <a:latin typeface="+mn-lt"/>
              </a:rPr>
              <a:t> or in the cloud</a:t>
            </a:r>
          </a:p>
          <a:p>
            <a:pPr marL="728314" indent="-728314">
              <a:buFont typeface="Wingdings" panose="05000000000000000000" pitchFamily="2" charset="2"/>
              <a:buChar char="Ø"/>
            </a:pPr>
            <a:r>
              <a:rPr lang="en-US" sz="1961" b="1">
                <a:latin typeface="+mn-lt"/>
              </a:rPr>
              <a:t>Supports resources within virtual networks</a:t>
            </a:r>
          </a:p>
          <a:p>
            <a:pPr marL="728314" indent="-728314">
              <a:buFont typeface="Wingdings" panose="05000000000000000000" pitchFamily="2" charset="2"/>
              <a:buChar char="Ø"/>
            </a:pPr>
            <a:r>
              <a:rPr lang="en-US" sz="1961" b="1">
                <a:latin typeface="+mn-lt"/>
              </a:rPr>
              <a:t>Integration Runtime includes SSIS option to lift &amp; shift SSIS packages to the Cloud</a:t>
            </a:r>
          </a:p>
          <a:p>
            <a:pPr marL="728314" indent="-728314">
              <a:buFont typeface="Wingdings" panose="05000000000000000000" pitchFamily="2" charset="2"/>
              <a:buChar char="Ø"/>
            </a:pPr>
            <a:r>
              <a:rPr lang="en-US" sz="1961" b="1">
                <a:latin typeface="+mn-lt"/>
              </a:rPr>
              <a:t>Separation of “control flow” &amp; “data flow” capabilities for more flexible pipeline management</a:t>
            </a:r>
          </a:p>
          <a:p>
            <a:pPr marL="728314" indent="-728314">
              <a:buFont typeface="Wingdings" panose="05000000000000000000" pitchFamily="2" charset="2"/>
              <a:buChar char="Ø"/>
            </a:pPr>
            <a:r>
              <a:rPr lang="en-US" sz="1961" b="1">
                <a:latin typeface="+mn-lt"/>
              </a:rPr>
              <a:t>Looping, conditionals, dependencies, parameters</a:t>
            </a:r>
          </a:p>
          <a:p>
            <a:pPr marL="728314" indent="-728314">
              <a:buFont typeface="Wingdings" panose="05000000000000000000" pitchFamily="2" charset="2"/>
              <a:buChar char="Ø"/>
            </a:pPr>
            <a:r>
              <a:rPr lang="en-US" sz="1961" b="1">
                <a:latin typeface="+mn-lt"/>
              </a:rPr>
              <a:t>Python SDK</a:t>
            </a:r>
          </a:p>
          <a:p>
            <a:pPr marL="728314" indent="-728314">
              <a:buFont typeface="Wingdings" panose="05000000000000000000" pitchFamily="2" charset="2"/>
              <a:buChar char="Ø"/>
            </a:pPr>
            <a:r>
              <a:rPr lang="en-US" sz="1961" b="1">
                <a:latin typeface="+mn-lt"/>
              </a:rPr>
              <a:t>On-Demand Spark support</a:t>
            </a:r>
          </a:p>
          <a:p>
            <a:pPr marL="728314" indent="-728314">
              <a:buFont typeface="Wingdings" panose="05000000000000000000" pitchFamily="2" charset="2"/>
              <a:buChar char="Ø"/>
            </a:pPr>
            <a:r>
              <a:rPr lang="en-US" sz="1961" b="1">
                <a:latin typeface="+mn-lt"/>
              </a:rPr>
              <a:t>Flexible pipeline scheduling with wall-clock and triggered executions</a:t>
            </a:r>
          </a:p>
          <a:p>
            <a:pPr marL="728314" indent="-728314">
              <a:buFont typeface="Wingdings" panose="05000000000000000000" pitchFamily="2" charset="2"/>
              <a:buChar char="Ø"/>
            </a:pPr>
            <a:r>
              <a:rPr lang="en-US" sz="1961" b="1">
                <a:latin typeface="+mn-lt"/>
              </a:rPr>
              <a:t>Expanded use cases: From primarily time window-</a:t>
            </a:r>
            <a:r>
              <a:rPr lang="en-US" sz="1961" b="1">
                <a:latin typeface="+mn-lt"/>
                <a:sym typeface="Wingdings" panose="05000000000000000000" pitchFamily="2" charset="2"/>
              </a:rPr>
              <a:t>oriented pipelines, to trigger-based on-demand for more flexible ETL and data integration orchestrations</a:t>
            </a:r>
          </a:p>
          <a:p>
            <a:pPr marL="728314" indent="-728314">
              <a:buFont typeface="Wingdings" panose="05000000000000000000" pitchFamily="2" charset="2"/>
              <a:buChar char="Ø"/>
            </a:pPr>
            <a:r>
              <a:rPr lang="en-US" sz="1961" b="1">
                <a:latin typeface="+mn-lt"/>
              </a:rPr>
              <a:t>(Coming in GA) UX pipeline and data transformation builder code-free experience</a:t>
            </a:r>
          </a:p>
          <a:p>
            <a:pPr marL="728314" indent="-728314">
              <a:buFont typeface="Wingdings" panose="05000000000000000000" pitchFamily="2" charset="2"/>
              <a:buChar char="Ø"/>
            </a:pPr>
            <a:endParaRPr lang="en-US" sz="1961" b="1">
              <a:latin typeface="+mn-lt"/>
            </a:endParaRPr>
          </a:p>
        </p:txBody>
      </p:sp>
    </p:spTree>
    <p:extLst>
      <p:ext uri="{BB962C8B-B14F-4D97-AF65-F5344CB8AC3E}">
        <p14:creationId xmlns:p14="http://schemas.microsoft.com/office/powerpoint/2010/main" val="173116655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16" y="215255"/>
            <a:ext cx="11523015" cy="676321"/>
          </a:xfrm>
        </p:spPr>
        <p:txBody>
          <a:bodyPr/>
          <a:lstStyle/>
          <a:p>
            <a:r>
              <a:rPr lang="en-US" sz="3529" b="1">
                <a:solidFill>
                  <a:srgbClr val="0078D7"/>
                </a:solidFill>
              </a:rPr>
              <a:t>New ADF V2 Concepts</a:t>
            </a:r>
          </a:p>
        </p:txBody>
      </p:sp>
      <p:graphicFrame>
        <p:nvGraphicFramePr>
          <p:cNvPr id="5" name="Table 4"/>
          <p:cNvGraphicFramePr>
            <a:graphicFrameLocks noGrp="1"/>
          </p:cNvGraphicFramePr>
          <p:nvPr>
            <p:extLst/>
          </p:nvPr>
        </p:nvGraphicFramePr>
        <p:xfrm>
          <a:off x="351204" y="994707"/>
          <a:ext cx="11628292" cy="5708703"/>
        </p:xfrm>
        <a:graphic>
          <a:graphicData uri="http://schemas.openxmlformats.org/drawingml/2006/table">
            <a:tbl>
              <a:tblPr firstRow="1" bandRow="1">
                <a:tableStyleId>{5C22544A-7EE6-4342-B048-85BDC9FD1C3A}</a:tableStyleId>
              </a:tblPr>
              <a:tblGrid>
                <a:gridCol w="1768159">
                  <a:extLst>
                    <a:ext uri="{9D8B030D-6E8A-4147-A177-3AD203B41FA5}">
                      <a16:colId xmlns:a16="http://schemas.microsoft.com/office/drawing/2014/main" val="3064076189"/>
                    </a:ext>
                  </a:extLst>
                </a:gridCol>
                <a:gridCol w="5984036">
                  <a:extLst>
                    <a:ext uri="{9D8B030D-6E8A-4147-A177-3AD203B41FA5}">
                      <a16:colId xmlns:a16="http://schemas.microsoft.com/office/drawing/2014/main" val="415379260"/>
                    </a:ext>
                  </a:extLst>
                </a:gridCol>
                <a:gridCol w="3876097">
                  <a:extLst>
                    <a:ext uri="{9D8B030D-6E8A-4147-A177-3AD203B41FA5}">
                      <a16:colId xmlns:a16="http://schemas.microsoft.com/office/drawing/2014/main" val="3222632186"/>
                    </a:ext>
                  </a:extLst>
                </a:gridCol>
              </a:tblGrid>
              <a:tr h="363550">
                <a:tc>
                  <a:txBody>
                    <a:bodyPr/>
                    <a:lstStyle/>
                    <a:p>
                      <a:r>
                        <a:rPr lang="en-US" sz="1400" b="1"/>
                        <a:t>Concept</a:t>
                      </a:r>
                    </a:p>
                  </a:txBody>
                  <a:tcPr marL="89642" marR="89642" marT="44821" marB="44821"/>
                </a:tc>
                <a:tc>
                  <a:txBody>
                    <a:bodyPr/>
                    <a:lstStyle/>
                    <a:p>
                      <a:r>
                        <a:rPr lang="en-US" sz="1400" b="1"/>
                        <a:t>Description</a:t>
                      </a:r>
                    </a:p>
                  </a:txBody>
                  <a:tcPr marL="89642" marR="89642" marT="44821" marB="44821"/>
                </a:tc>
                <a:tc>
                  <a:txBody>
                    <a:bodyPr/>
                    <a:lstStyle/>
                    <a:p>
                      <a:r>
                        <a:rPr lang="en-US" sz="1400" b="1"/>
                        <a:t>Sample</a:t>
                      </a:r>
                    </a:p>
                  </a:txBody>
                  <a:tcPr marL="89642" marR="89642" marT="44821" marB="44821"/>
                </a:tc>
                <a:extLst>
                  <a:ext uri="{0D108BD9-81ED-4DB2-BD59-A6C34878D82A}">
                    <a16:rowId xmlns:a16="http://schemas.microsoft.com/office/drawing/2014/main" val="3196793586"/>
                  </a:ext>
                </a:extLst>
              </a:tr>
              <a:tr h="1344637">
                <a:tc>
                  <a:txBody>
                    <a:bodyPr/>
                    <a:lstStyle/>
                    <a:p>
                      <a:r>
                        <a:rPr lang="en-US" sz="1100" b="1"/>
                        <a:t>Control Flow</a:t>
                      </a:r>
                    </a:p>
                  </a:txBody>
                  <a:tcPr marL="89642" marR="89642" marT="44821" marB="44821"/>
                </a:tc>
                <a:tc>
                  <a:txBody>
                    <a:bodyPr/>
                    <a:lstStyle/>
                    <a:p>
                      <a:pPr rtl="0" fontAlgn="base"/>
                      <a:r>
                        <a:rPr lang="en-US" sz="1000" b="0" i="0" kern="1200">
                          <a:solidFill>
                            <a:schemeClr val="dk1"/>
                          </a:solidFill>
                          <a:effectLst/>
                          <a:latin typeface="+mn-lt"/>
                          <a:ea typeface="+mn-ea"/>
                          <a:cs typeface="+mn-cs"/>
                        </a:rPr>
                        <a:t>Orchestration of pipeline activities that includes chaining activities in a sequence, branching, conditional branching based on an expression, parameters that can be defined at the pipeline level and arguments passed while invoking the pipeline on demand or from a trigger. Also includes custom state passing and looping containers, I.e. For-each, Do-Until iterators.</a:t>
                      </a:r>
                      <a:endParaRPr lang="en-US" sz="1000"/>
                    </a:p>
                  </a:txBody>
                  <a:tcPr marL="89642" marR="89642" marT="44821" marB="44821"/>
                </a:tc>
                <a:tc>
                  <a:txBody>
                    <a:bodyPr/>
                    <a:lstStyle/>
                    <a:p>
                      <a:r>
                        <a:rPr lang="en-US" sz="1000"/>
                        <a:t>{ "name":"</a:t>
                      </a:r>
                      <a:r>
                        <a:rPr lang="en-US" sz="1000" err="1"/>
                        <a:t>MyForEachActivityName</a:t>
                      </a:r>
                      <a:r>
                        <a:rPr lang="en-US" sz="1000"/>
                        <a:t>",</a:t>
                      </a:r>
                    </a:p>
                    <a:p>
                      <a:r>
                        <a:rPr lang="en-US" sz="1000"/>
                        <a:t>"type":"</a:t>
                      </a:r>
                      <a:r>
                        <a:rPr lang="en-US" sz="1000" err="1"/>
                        <a:t>ForEach</a:t>
                      </a:r>
                      <a:r>
                        <a:rPr lang="en-US" sz="1000"/>
                        <a:t>",</a:t>
                      </a:r>
                    </a:p>
                    <a:p>
                      <a:r>
                        <a:rPr lang="en-US" sz="1000"/>
                        <a:t>"</a:t>
                      </a:r>
                      <a:r>
                        <a:rPr lang="en-US" sz="1000" err="1"/>
                        <a:t>typeProperties</a:t>
                      </a:r>
                      <a:r>
                        <a:rPr lang="en-US" sz="1000"/>
                        <a:t>":{ "</a:t>
                      </a:r>
                      <a:r>
                        <a:rPr lang="en-US" sz="1000" err="1"/>
                        <a:t>isSequential</a:t>
                      </a:r>
                      <a:r>
                        <a:rPr lang="en-US" sz="1000"/>
                        <a:t>":"true", "items":"@pipeline().</a:t>
                      </a:r>
                      <a:r>
                        <a:rPr lang="en-US" sz="1000" err="1"/>
                        <a:t>parameters.mySinkDatasetFolderPathCollection</a:t>
                      </a:r>
                      <a:r>
                        <a:rPr lang="en-US" sz="1000"/>
                        <a:t>",</a:t>
                      </a:r>
                    </a:p>
                    <a:p>
                      <a:r>
                        <a:rPr lang="en-US" sz="1000"/>
                        <a:t>"activities":[</a:t>
                      </a:r>
                    </a:p>
                    <a:p>
                      <a:r>
                        <a:rPr lang="en-US" sz="1000"/>
                        <a:t>{</a:t>
                      </a:r>
                    </a:p>
                    <a:p>
                      <a:r>
                        <a:rPr lang="en-US" sz="1000"/>
                        <a:t>"name":"</a:t>
                      </a:r>
                      <a:r>
                        <a:rPr lang="en-US" sz="1000" err="1"/>
                        <a:t>MyCopyActivity</a:t>
                      </a:r>
                      <a:r>
                        <a:rPr lang="en-US" sz="1000"/>
                        <a:t>", "</a:t>
                      </a:r>
                      <a:r>
                        <a:rPr lang="en-US" sz="1000" err="1"/>
                        <a:t>type":"Copy</a:t>
                      </a:r>
                      <a:r>
                        <a:rPr lang="en-US" sz="1000"/>
                        <a:t>", "</a:t>
                      </a:r>
                      <a:r>
                        <a:rPr lang="en-US" sz="1000" err="1"/>
                        <a:t>typeProperties</a:t>
                      </a:r>
                      <a:r>
                        <a:rPr lang="en-US" sz="1000"/>
                        <a:t>": …</a:t>
                      </a:r>
                      <a:endParaRPr lang="en-US" sz="1200"/>
                    </a:p>
                  </a:txBody>
                  <a:tcPr marL="89642" marR="89642" marT="44821" marB="44821"/>
                </a:tc>
                <a:extLst>
                  <a:ext uri="{0D108BD9-81ED-4DB2-BD59-A6C34878D82A}">
                    <a16:rowId xmlns:a16="http://schemas.microsoft.com/office/drawing/2014/main" val="723897018"/>
                  </a:ext>
                </a:extLst>
              </a:tr>
              <a:tr h="911365">
                <a:tc>
                  <a:txBody>
                    <a:bodyPr/>
                    <a:lstStyle/>
                    <a:p>
                      <a:r>
                        <a:rPr lang="en-US" sz="1100" b="1"/>
                        <a:t>Runs</a:t>
                      </a:r>
                    </a:p>
                  </a:txBody>
                  <a:tcPr marL="89642" marR="89642" marT="44821" marB="44821"/>
                </a:tc>
                <a:tc>
                  <a:txBody>
                    <a:bodyPr/>
                    <a:lstStyle/>
                    <a:p>
                      <a:r>
                        <a:rPr lang="en-US" sz="1000" b="0" i="0" kern="1200">
                          <a:solidFill>
                            <a:schemeClr val="dk1"/>
                          </a:solidFill>
                          <a:effectLst/>
                          <a:latin typeface="+mn-lt"/>
                          <a:ea typeface="+mn-ea"/>
                          <a:cs typeface="+mn-cs"/>
                        </a:rPr>
                        <a:t>A Run is an instance of the pipeline execution. Pipeline Runs are typically instantiated by passing the arguments to the parameters defined in the Pipelines. The arguments can be passed manually or properties created by the Triggers.</a:t>
                      </a:r>
                      <a:endParaRPr lang="en-US" sz="1100"/>
                    </a:p>
                  </a:txBody>
                  <a:tcPr marL="89642" marR="89642" marT="44821" marB="44821"/>
                </a:tc>
                <a:tc>
                  <a:txBody>
                    <a:bodyPr/>
                    <a:lstStyle/>
                    <a:p>
                      <a:r>
                        <a:rPr lang="nn-NO" sz="1100"/>
                        <a:t>POST </a:t>
                      </a:r>
                      <a:r>
                        <a:rPr lang="nn-NO" sz="1100">
                          <a:hlinkClick r:id="rId3"/>
                        </a:rPr>
                        <a:t>https://management.azure.com/subscriptions/&lt;subId&gt;/resourceGroups/&lt;resourceGroupName&gt;/providers/Microsoft.DataFactory/factories/&lt;dataFactoryName&gt;/pipelines/&lt;pipelineName&gt;/createRun?api-version=2017-03-01-preview</a:t>
                      </a:r>
                      <a:endParaRPr lang="en-US" sz="1100"/>
                    </a:p>
                  </a:txBody>
                  <a:tcPr marL="89642" marR="89642" marT="44821" marB="44821"/>
                </a:tc>
                <a:extLst>
                  <a:ext uri="{0D108BD9-81ED-4DB2-BD59-A6C34878D82A}">
                    <a16:rowId xmlns:a16="http://schemas.microsoft.com/office/drawing/2014/main" val="2600773135"/>
                  </a:ext>
                </a:extLst>
              </a:tr>
              <a:tr h="363550">
                <a:tc>
                  <a:txBody>
                    <a:bodyPr/>
                    <a:lstStyle/>
                    <a:p>
                      <a:r>
                        <a:rPr lang="en-US" sz="1000" b="1"/>
                        <a:t>Activity Logs</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Every activity execution in a pipeline generates activity start and activity end logs event</a:t>
                      </a:r>
                    </a:p>
                  </a:txBody>
                  <a:tcPr marL="89642" marR="89642" marT="44821" marB="44821"/>
                </a:tc>
                <a:tc>
                  <a:txBody>
                    <a:bodyPr/>
                    <a:lstStyle/>
                    <a:p>
                      <a:endParaRPr lang="en-US" sz="1100"/>
                    </a:p>
                  </a:txBody>
                  <a:tcPr marL="89642" marR="89642" marT="44821" marB="44821"/>
                </a:tc>
                <a:extLst>
                  <a:ext uri="{0D108BD9-81ED-4DB2-BD59-A6C34878D82A}">
                    <a16:rowId xmlns:a16="http://schemas.microsoft.com/office/drawing/2014/main" val="664312852"/>
                  </a:ext>
                </a:extLst>
              </a:tr>
              <a:tr h="53785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1"/>
                        <a:t>Integration Runtime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Replaces DMG as a way to move &amp; process data in Azure PaaS Services, self-hosted or on </a:t>
                      </a:r>
                      <a:r>
                        <a:rPr lang="en-US" sz="1000" err="1"/>
                        <a:t>prem</a:t>
                      </a:r>
                      <a:r>
                        <a:rPr lang="en-US" sz="1000"/>
                        <a:t> or IaaS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Works with VNETs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Enables SSIS package execution</a:t>
                      </a:r>
                    </a:p>
                  </a:txBody>
                  <a:tcPr marL="89642" marR="89642" marT="44821" marB="44821"/>
                </a:tc>
                <a:tc>
                  <a:txBody>
                    <a:bodyPr/>
                    <a:lstStyle/>
                    <a:p>
                      <a:r>
                        <a:rPr lang="en-US" sz="1000"/>
                        <a:t>Set-AzureRmDataFactoryV2IntegrationRuntime -Name $</a:t>
                      </a:r>
                      <a:r>
                        <a:rPr lang="en-US" sz="1000" err="1"/>
                        <a:t>integrationRuntimeName</a:t>
                      </a:r>
                      <a:r>
                        <a:rPr lang="en-US" sz="1000"/>
                        <a:t> -Type </a:t>
                      </a:r>
                      <a:r>
                        <a:rPr lang="en-US" sz="1000" err="1"/>
                        <a:t>SelfHosted</a:t>
                      </a:r>
                      <a:endParaRPr lang="en-US" sz="400"/>
                    </a:p>
                  </a:txBody>
                  <a:tcPr marL="89642" marR="89642" marT="44821" marB="44821"/>
                </a:tc>
                <a:extLst>
                  <a:ext uri="{0D108BD9-81ED-4DB2-BD59-A6C34878D82A}">
                    <a16:rowId xmlns:a16="http://schemas.microsoft.com/office/drawing/2014/main" val="1389221342"/>
                  </a:ext>
                </a:extLst>
              </a:tr>
              <a:tr h="212153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1"/>
                        <a:t>Scheduling</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Flexible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Wall-clock scheduling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a:t>Event-based triggers</a:t>
                      </a:r>
                    </a:p>
                  </a:txBody>
                  <a:tcPr marL="89642" marR="89642" marT="44821" marB="44821"/>
                </a:tc>
                <a:tc>
                  <a:txBody>
                    <a:bodyPr/>
                    <a:lstStyle/>
                    <a:p>
                      <a:pPr rtl="0" fontAlgn="base"/>
                      <a:r>
                        <a:rPr lang="en-US" sz="800" b="0" i="0" kern="1200">
                          <a:solidFill>
                            <a:schemeClr val="dk1"/>
                          </a:solidFill>
                          <a:effectLst/>
                          <a:latin typeface="+mn-lt"/>
                          <a:ea typeface="+mn-ea"/>
                          <a:cs typeface="+mn-cs"/>
                        </a:rPr>
                        <a:t>"type": "</a:t>
                      </a:r>
                      <a:r>
                        <a:rPr lang="en-US" sz="800" b="0" i="0" kern="1200" err="1">
                          <a:solidFill>
                            <a:schemeClr val="dk1"/>
                          </a:solidFill>
                          <a:effectLst/>
                          <a:latin typeface="+mn-lt"/>
                          <a:ea typeface="+mn-ea"/>
                          <a:cs typeface="+mn-cs"/>
                        </a:rPr>
                        <a:t>ScheduleTrigger</a:t>
                      </a:r>
                      <a:r>
                        <a:rPr lang="en-US" sz="800" b="0" i="0" kern="1200">
                          <a:solidFill>
                            <a:schemeClr val="dk1"/>
                          </a:solidFill>
                          <a:effectLst/>
                          <a:latin typeface="+mn-lt"/>
                          <a:ea typeface="+mn-ea"/>
                          <a:cs typeface="+mn-cs"/>
                        </a:rPr>
                        <a: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typeProperties</a:t>
                      </a:r>
                      <a:r>
                        <a:rPr lang="en-US" sz="800" b="0" i="0" kern="1200">
                          <a:solidFill>
                            <a:schemeClr val="dk1"/>
                          </a:solidFill>
                          <a:effectLst/>
                          <a:latin typeface="+mn-lt"/>
                          <a:ea typeface="+mn-ea"/>
                          <a:cs typeface="+mn-cs"/>
                        </a:rPr>
                        <a:t>": { </a:t>
                      </a:r>
                    </a:p>
                    <a:p>
                      <a:pPr rtl="0" fontAlgn="base"/>
                      <a:r>
                        <a:rPr lang="en-US" sz="800" b="0" i="0" kern="1200">
                          <a:solidFill>
                            <a:schemeClr val="dk1"/>
                          </a:solidFill>
                          <a:effectLst/>
                          <a:latin typeface="+mn-lt"/>
                          <a:ea typeface="+mn-ea"/>
                          <a:cs typeface="+mn-cs"/>
                        </a:rPr>
                        <a:t>      "recurrence": { </a:t>
                      </a:r>
                    </a:p>
                    <a:p>
                      <a:pPr rtl="0" fontAlgn="base"/>
                      <a:r>
                        <a:rPr lang="en-US" sz="800" b="0" i="0" kern="1200">
                          <a:solidFill>
                            <a:schemeClr val="dk1"/>
                          </a:solidFill>
                          <a:effectLst/>
                          <a:latin typeface="+mn-lt"/>
                          <a:ea typeface="+mn-ea"/>
                          <a:cs typeface="+mn-cs"/>
                        </a:rPr>
                        <a:t>        "frequency": &lt;&lt;Minute, Hour, Day, Week, Year&gt;&gt;, </a:t>
                      </a:r>
                    </a:p>
                    <a:p>
                      <a:pPr rtl="0" fontAlgn="base"/>
                      <a:r>
                        <a:rPr lang="en-US" sz="800" b="0" i="0" kern="1200">
                          <a:solidFill>
                            <a:schemeClr val="dk1"/>
                          </a:solidFill>
                          <a:effectLst/>
                          <a:latin typeface="+mn-lt"/>
                          <a:ea typeface="+mn-ea"/>
                          <a:cs typeface="+mn-cs"/>
                        </a:rPr>
                        <a:t>        "interval": &lt;&lt;</a:t>
                      </a:r>
                      <a:r>
                        <a:rPr lang="en-US" sz="800" b="0" i="0" kern="1200" err="1">
                          <a:solidFill>
                            <a:schemeClr val="dk1"/>
                          </a:solidFill>
                          <a:effectLst/>
                          <a:latin typeface="+mn-lt"/>
                          <a:ea typeface="+mn-ea"/>
                          <a:cs typeface="+mn-cs"/>
                        </a:rPr>
                        <a:t>int</a:t>
                      </a:r>
                      <a:r>
                        <a:rPr lang="en-US" sz="800" b="0" i="0" kern="1200">
                          <a:solidFill>
                            <a:schemeClr val="dk1"/>
                          </a:solidFill>
                          <a:effectLst/>
                          <a:latin typeface="+mn-lt"/>
                          <a:ea typeface="+mn-ea"/>
                          <a:cs typeface="+mn-cs"/>
                        </a:rPr>
                        <a:t>&gt;&gt;,             // optional, how often to fire (default to 1)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startTime</a:t>
                      </a:r>
                      <a:r>
                        <a:rPr lang="en-US" sz="800" b="0" i="0" kern="1200">
                          <a:solidFill>
                            <a:schemeClr val="dk1"/>
                          </a:solidFill>
                          <a:effectLst/>
                          <a:latin typeface="+mn-lt"/>
                          <a:ea typeface="+mn-ea"/>
                          <a:cs typeface="+mn-cs"/>
                        </a:rPr>
                        <a:t>": &lt;&lt;datetime&gt;&gt;,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endTime</a:t>
                      </a:r>
                      <a:r>
                        <a:rPr lang="en-US" sz="800" b="0" i="0" kern="1200">
                          <a:solidFill>
                            <a:schemeClr val="dk1"/>
                          </a:solidFill>
                          <a:effectLst/>
                          <a:latin typeface="+mn-lt"/>
                          <a:ea typeface="+mn-ea"/>
                          <a:cs typeface="+mn-cs"/>
                        </a:rPr>
                        <a:t>": &lt;&lt;datetime&gt;&gt;,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timeZone</a:t>
                      </a:r>
                      <a:r>
                        <a:rPr lang="en-US" sz="800" b="0" i="0" kern="1200">
                          <a:solidFill>
                            <a:schemeClr val="dk1"/>
                          </a:solidFill>
                          <a:effectLst/>
                          <a:latin typeface="+mn-lt"/>
                          <a:ea typeface="+mn-ea"/>
                          <a:cs typeface="+mn-cs"/>
                        </a:rPr>
                        <a:t>": &lt;&lt;default UTC&gt;&gt; </a:t>
                      </a:r>
                    </a:p>
                    <a:p>
                      <a:pPr rtl="0" fontAlgn="base"/>
                      <a:r>
                        <a:rPr lang="en-US" sz="800" b="0" i="0" kern="1200">
                          <a:solidFill>
                            <a:schemeClr val="dk1"/>
                          </a:solidFill>
                          <a:effectLst/>
                          <a:latin typeface="+mn-lt"/>
                          <a:ea typeface="+mn-ea"/>
                          <a:cs typeface="+mn-cs"/>
                        </a:rPr>
                        <a:t>        "schedule": {                    // optional (advanced scheduling specifics) </a:t>
                      </a:r>
                    </a:p>
                    <a:p>
                      <a:pPr rtl="0" fontAlgn="base"/>
                      <a:r>
                        <a:rPr lang="en-US" sz="800" b="0" i="0" kern="1200">
                          <a:solidFill>
                            <a:schemeClr val="dk1"/>
                          </a:solidFill>
                          <a:effectLst/>
                          <a:latin typeface="+mn-lt"/>
                          <a:ea typeface="+mn-ea"/>
                          <a:cs typeface="+mn-cs"/>
                        </a:rPr>
                        <a:t>          "hours": [&lt;&lt;0-24&gt;&gt;],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weekDays</a:t>
                      </a:r>
                      <a:r>
                        <a:rPr lang="en-US" sz="800" b="0" i="0" kern="1200">
                          <a:solidFill>
                            <a:schemeClr val="dk1"/>
                          </a:solidFill>
                          <a:effectLst/>
                          <a:latin typeface="+mn-lt"/>
                          <a:ea typeface="+mn-ea"/>
                          <a:cs typeface="+mn-cs"/>
                        </a:rPr>
                        <a:t>": ": [&lt;&lt;Monday-Sunday&gt;&gt;], </a:t>
                      </a:r>
                    </a:p>
                    <a:p>
                      <a:pPr rtl="0" fontAlgn="base"/>
                      <a:r>
                        <a:rPr lang="en-US" sz="800" b="0" i="0" kern="1200">
                          <a:solidFill>
                            <a:schemeClr val="dk1"/>
                          </a:solidFill>
                          <a:effectLst/>
                          <a:latin typeface="+mn-lt"/>
                          <a:ea typeface="+mn-ea"/>
                          <a:cs typeface="+mn-cs"/>
                        </a:rPr>
                        <a:t>          "minutes": [&lt;&lt;0-60&gt;&gt;],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monthDays</a:t>
                      </a:r>
                      <a:r>
                        <a:rPr lang="en-US" sz="800" b="0" i="0" kern="1200">
                          <a:solidFill>
                            <a:schemeClr val="dk1"/>
                          </a:solidFill>
                          <a:effectLst/>
                          <a:latin typeface="+mn-lt"/>
                          <a:ea typeface="+mn-ea"/>
                          <a:cs typeface="+mn-cs"/>
                        </a:rPr>
                        <a:t>": [&lt;&lt;1-31&gt;&gt;], </a:t>
                      </a:r>
                    </a:p>
                    <a:p>
                      <a:pPr rtl="0" fontAlgn="base"/>
                      <a:r>
                        <a:rPr lang="en-US" sz="800" b="0" i="0" kern="1200">
                          <a:solidFill>
                            <a:schemeClr val="dk1"/>
                          </a:solidFill>
                          <a:effectLst/>
                          <a:latin typeface="+mn-lt"/>
                          <a:ea typeface="+mn-ea"/>
                          <a:cs typeface="+mn-cs"/>
                        </a:rPr>
                        <a:t>          "</a:t>
                      </a:r>
                      <a:r>
                        <a:rPr lang="en-US" sz="800" b="0" i="0" kern="1200" err="1">
                          <a:solidFill>
                            <a:schemeClr val="dk1"/>
                          </a:solidFill>
                          <a:effectLst/>
                          <a:latin typeface="+mn-lt"/>
                          <a:ea typeface="+mn-ea"/>
                          <a:cs typeface="+mn-cs"/>
                        </a:rPr>
                        <a:t>monthlyOccurences</a:t>
                      </a:r>
                      <a:r>
                        <a:rPr lang="en-US" sz="800" b="0" i="0" kern="1200">
                          <a:solidFill>
                            <a:schemeClr val="dk1"/>
                          </a:solidFill>
                          <a:effectLst/>
                          <a:latin typeface="+mn-lt"/>
                          <a:ea typeface="+mn-ea"/>
                          <a:cs typeface="+mn-cs"/>
                        </a:rPr>
                        <a:t>": [ </a:t>
                      </a:r>
                    </a:p>
                    <a:p>
                      <a:pPr rtl="0" fontAlgn="base"/>
                      <a:r>
                        <a:rPr lang="en-US" sz="800" b="0" i="0" kern="1200">
                          <a:solidFill>
                            <a:schemeClr val="dk1"/>
                          </a:solidFill>
                          <a:effectLst/>
                          <a:latin typeface="+mn-lt"/>
                          <a:ea typeface="+mn-ea"/>
                          <a:cs typeface="+mn-cs"/>
                        </a:rPr>
                        <a:t>               { </a:t>
                      </a:r>
                    </a:p>
                    <a:p>
                      <a:pPr rtl="0" fontAlgn="base"/>
                      <a:r>
                        <a:rPr lang="en-US" sz="800" b="0" i="0" kern="1200">
                          <a:solidFill>
                            <a:schemeClr val="dk1"/>
                          </a:solidFill>
                          <a:effectLst/>
                          <a:latin typeface="+mn-lt"/>
                          <a:ea typeface="+mn-ea"/>
                          <a:cs typeface="+mn-cs"/>
                        </a:rPr>
                        <a:t>                    "day": &lt;&lt;Monday-Sunday&gt;&gt;, </a:t>
                      </a:r>
                    </a:p>
                    <a:p>
                      <a:pPr rtl="0" fontAlgn="base"/>
                      <a:r>
                        <a:rPr lang="en-US" sz="800" b="0" i="0" kern="1200">
                          <a:solidFill>
                            <a:schemeClr val="dk1"/>
                          </a:solidFill>
                          <a:effectLst/>
                          <a:latin typeface="+mn-lt"/>
                          <a:ea typeface="+mn-ea"/>
                          <a:cs typeface="+mn-cs"/>
                        </a:rPr>
                        <a:t>                    "occurrence": &lt;&lt;1-5&gt;&gt; </a:t>
                      </a:r>
                    </a:p>
                  </a:txBody>
                  <a:tcPr marL="89642" marR="89642" marT="44821" marB="44821"/>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3685534420"/>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16" y="215255"/>
            <a:ext cx="11523015" cy="676321"/>
          </a:xfrm>
        </p:spPr>
        <p:txBody>
          <a:bodyPr/>
          <a:lstStyle/>
          <a:p>
            <a:r>
              <a:rPr lang="en-US" sz="3529" b="1">
                <a:solidFill>
                  <a:srgbClr val="0078D7"/>
                </a:solidFill>
              </a:rPr>
              <a:t>New ADF V2 Concepts</a:t>
            </a:r>
          </a:p>
        </p:txBody>
      </p:sp>
      <p:graphicFrame>
        <p:nvGraphicFramePr>
          <p:cNvPr id="5" name="Table 4"/>
          <p:cNvGraphicFramePr>
            <a:graphicFrameLocks noGrp="1"/>
          </p:cNvGraphicFramePr>
          <p:nvPr>
            <p:extLst/>
          </p:nvPr>
        </p:nvGraphicFramePr>
        <p:xfrm>
          <a:off x="480228" y="994707"/>
          <a:ext cx="11499268" cy="5366310"/>
        </p:xfrm>
        <a:graphic>
          <a:graphicData uri="http://schemas.openxmlformats.org/drawingml/2006/table">
            <a:tbl>
              <a:tblPr firstRow="1" bandRow="1">
                <a:tableStyleId>{5C22544A-7EE6-4342-B048-85BDC9FD1C3A}</a:tableStyleId>
              </a:tblPr>
              <a:tblGrid>
                <a:gridCol w="2028190">
                  <a:extLst>
                    <a:ext uri="{9D8B030D-6E8A-4147-A177-3AD203B41FA5}">
                      <a16:colId xmlns:a16="http://schemas.microsoft.com/office/drawing/2014/main" val="3064076189"/>
                    </a:ext>
                  </a:extLst>
                </a:gridCol>
                <a:gridCol w="5594981">
                  <a:extLst>
                    <a:ext uri="{9D8B030D-6E8A-4147-A177-3AD203B41FA5}">
                      <a16:colId xmlns:a16="http://schemas.microsoft.com/office/drawing/2014/main" val="415379260"/>
                    </a:ext>
                  </a:extLst>
                </a:gridCol>
                <a:gridCol w="3876097">
                  <a:extLst>
                    <a:ext uri="{9D8B030D-6E8A-4147-A177-3AD203B41FA5}">
                      <a16:colId xmlns:a16="http://schemas.microsoft.com/office/drawing/2014/main" val="3222632186"/>
                    </a:ext>
                  </a:extLst>
                </a:gridCol>
              </a:tblGrid>
              <a:tr h="363550">
                <a:tc>
                  <a:txBody>
                    <a:bodyPr/>
                    <a:lstStyle/>
                    <a:p>
                      <a:r>
                        <a:rPr lang="en-US" sz="1400" b="1"/>
                        <a:t>Concept</a:t>
                      </a:r>
                    </a:p>
                  </a:txBody>
                  <a:tcPr marL="89642" marR="89642" marT="44821" marB="44821"/>
                </a:tc>
                <a:tc>
                  <a:txBody>
                    <a:bodyPr/>
                    <a:lstStyle/>
                    <a:p>
                      <a:r>
                        <a:rPr lang="en-US" sz="1400" b="1"/>
                        <a:t>Description</a:t>
                      </a:r>
                    </a:p>
                  </a:txBody>
                  <a:tcPr marL="89642" marR="89642" marT="44821" marB="44821"/>
                </a:tc>
                <a:tc>
                  <a:txBody>
                    <a:bodyPr/>
                    <a:lstStyle/>
                    <a:p>
                      <a:r>
                        <a:rPr lang="en-US" sz="1400" b="1"/>
                        <a:t>Sample</a:t>
                      </a:r>
                    </a:p>
                  </a:txBody>
                  <a:tcPr marL="89642" marR="89642" marT="44821" marB="44821"/>
                </a:tc>
                <a:extLst>
                  <a:ext uri="{0D108BD9-81ED-4DB2-BD59-A6C34878D82A}">
                    <a16:rowId xmlns:a16="http://schemas.microsoft.com/office/drawing/2014/main" val="3196793586"/>
                  </a:ext>
                </a:extLst>
              </a:tr>
              <a:tr h="582676">
                <a:tc>
                  <a:txBody>
                    <a:bodyPr/>
                    <a:lstStyle/>
                    <a:p>
                      <a:r>
                        <a:rPr lang="en-US" sz="1400" b="1"/>
                        <a:t>On-Demand Execution</a:t>
                      </a:r>
                    </a:p>
                  </a:txBody>
                  <a:tcPr marL="89642" marR="89642" marT="44821" marB="44821"/>
                </a:tc>
                <a:tc>
                  <a:txBody>
                    <a:bodyPr/>
                    <a:lstStyle/>
                    <a:p>
                      <a:pPr rtl="0" fontAlgn="base"/>
                      <a:r>
                        <a:rPr lang="en-US" sz="1100" b="0" i="0" kern="1200">
                          <a:solidFill>
                            <a:schemeClr val="dk1"/>
                          </a:solidFill>
                          <a:effectLst/>
                          <a:latin typeface="+mn-lt"/>
                          <a:ea typeface="+mn-ea"/>
                          <a:cs typeface="+mn-cs"/>
                        </a:rPr>
                        <a:t>Instantiate a pipeline by passing arguments as parameters defined in a pipeline and execute from script / REST / API.</a:t>
                      </a:r>
                    </a:p>
                  </a:txBody>
                  <a:tcPr marL="89642" marR="89642" marT="44821" marB="44821"/>
                </a:tc>
                <a:tc>
                  <a:txBody>
                    <a:bodyPr/>
                    <a:lstStyle/>
                    <a:p>
                      <a:r>
                        <a:rPr lang="en-US" sz="1100"/>
                        <a:t>Invoke-AzureRmDataFactoryV2PipelineRun -</a:t>
                      </a:r>
                      <a:r>
                        <a:rPr lang="en-US" sz="1100" err="1"/>
                        <a:t>DataFactory</a:t>
                      </a:r>
                      <a:r>
                        <a:rPr lang="en-US" sz="1100"/>
                        <a:t> $</a:t>
                      </a:r>
                      <a:r>
                        <a:rPr lang="en-US" sz="1100" err="1"/>
                        <a:t>df</a:t>
                      </a:r>
                      <a:r>
                        <a:rPr lang="en-US" sz="1100"/>
                        <a:t> -</a:t>
                      </a:r>
                      <a:r>
                        <a:rPr lang="en-US" sz="1100" err="1"/>
                        <a:t>PipelineName</a:t>
                      </a:r>
                      <a:r>
                        <a:rPr lang="en-US" sz="1100"/>
                        <a:t> "Adfv2QuickStartPipeline" -</a:t>
                      </a:r>
                      <a:r>
                        <a:rPr lang="en-US" sz="1100" err="1"/>
                        <a:t>ParameterFile</a:t>
                      </a:r>
                      <a:r>
                        <a:rPr lang="en-US" sz="1100"/>
                        <a:t> .\</a:t>
                      </a:r>
                      <a:r>
                        <a:rPr lang="en-US" sz="1100" err="1"/>
                        <a:t>PipelineParameters.json</a:t>
                      </a:r>
                      <a:endParaRPr lang="en-US" sz="1400"/>
                    </a:p>
                  </a:txBody>
                  <a:tcPr marL="89642" marR="89642" marT="44821" marB="44821"/>
                </a:tc>
                <a:extLst>
                  <a:ext uri="{0D108BD9-81ED-4DB2-BD59-A6C34878D82A}">
                    <a16:rowId xmlns:a16="http://schemas.microsoft.com/office/drawing/2014/main" val="723897018"/>
                  </a:ext>
                </a:extLst>
              </a:tr>
              <a:tr h="1240054">
                <a:tc>
                  <a:txBody>
                    <a:bodyPr/>
                    <a:lstStyle/>
                    <a:p>
                      <a:r>
                        <a:rPr lang="en-US" sz="1400" b="1"/>
                        <a:t>Parameters</a:t>
                      </a:r>
                    </a:p>
                  </a:txBody>
                  <a:tcPr marL="89642" marR="89642" marT="44821" marB="44821"/>
                </a:tc>
                <a:tc>
                  <a:txBody>
                    <a:bodyPr/>
                    <a:lstStyle/>
                    <a:p>
                      <a:pPr rtl="0" fontAlgn="base"/>
                      <a:r>
                        <a:rPr lang="en-US" sz="1100" b="0" i="0" kern="1200">
                          <a:solidFill>
                            <a:schemeClr val="dk1"/>
                          </a:solidFill>
                          <a:effectLst/>
                          <a:latin typeface="+mn-lt"/>
                          <a:ea typeface="+mn-ea"/>
                          <a:cs typeface="+mn-cs"/>
                        </a:rPr>
                        <a:t>Name-value pairs defined in the pipeline. Arguments for the defined parameters are passed during execution from the run context created by a Trigger or pipeline executed manually. Activities within the pipeline consume the parameter values.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Dataset </a:t>
                      </a:r>
                      <a:r>
                        <a:rPr lang="en-US" sz="1100" b="0" i="0" kern="1200">
                          <a:solidFill>
                            <a:schemeClr val="dk1"/>
                          </a:solidFill>
                          <a:effectLst/>
                          <a:latin typeface="+mn-lt"/>
                          <a:ea typeface="+mn-ea"/>
                          <a:cs typeface="+mn-cs"/>
                        </a:rPr>
                        <a:t>is a</a:t>
                      </a:r>
                      <a:r>
                        <a:rPr lang="en-US" sz="1100" b="1" i="0" kern="1200">
                          <a:solidFill>
                            <a:schemeClr val="dk1"/>
                          </a:solidFill>
                          <a:effectLst/>
                          <a:latin typeface="+mn-lt"/>
                          <a:ea typeface="+mn-ea"/>
                          <a:cs typeface="+mn-cs"/>
                        </a:rPr>
                        <a:t> </a:t>
                      </a:r>
                      <a:r>
                        <a:rPr lang="en-US" sz="1100" b="0" i="0" kern="1200">
                          <a:solidFill>
                            <a:schemeClr val="dk1"/>
                          </a:solidFill>
                          <a:effectLst/>
                          <a:latin typeface="+mn-lt"/>
                          <a:ea typeface="+mn-ea"/>
                          <a:cs typeface="+mn-cs"/>
                        </a:rPr>
                        <a:t>strongly typed parameter and a reusable/referenceable entity. An activity can reference datasets and can consume the properties defined in the Dataset definition </a:t>
                      </a:r>
                    </a:p>
                    <a:p>
                      <a:pPr rtl="0" fontAlgn="base"/>
                      <a:r>
                        <a:rPr lang="en-US" sz="1100" b="0" i="0" kern="1200">
                          <a:solidFill>
                            <a:schemeClr val="dk1"/>
                          </a:solidFill>
                          <a:effectLst/>
                          <a:latin typeface="+mn-lt"/>
                          <a:ea typeface="+mn-ea"/>
                          <a:cs typeface="+mn-cs"/>
                        </a:rPr>
                        <a:t>A </a:t>
                      </a:r>
                      <a:r>
                        <a:rPr lang="en-US" sz="1100" b="1" i="0" kern="1200">
                          <a:solidFill>
                            <a:schemeClr val="dk1"/>
                          </a:solidFill>
                          <a:effectLst/>
                          <a:latin typeface="+mn-lt"/>
                          <a:ea typeface="+mn-ea"/>
                          <a:cs typeface="+mn-cs"/>
                        </a:rPr>
                        <a:t>Linked Service</a:t>
                      </a:r>
                      <a:r>
                        <a:rPr lang="en-US" sz="1100" b="0" i="0" kern="1200">
                          <a:solidFill>
                            <a:schemeClr val="dk1"/>
                          </a:solidFill>
                          <a:effectLst/>
                          <a:latin typeface="+mn-lt"/>
                          <a:ea typeface="+mn-ea"/>
                          <a:cs typeface="+mn-cs"/>
                        </a:rPr>
                        <a:t> is also a strongly typed parameter containing the connection information to either a data store or a compute environment. It is also a reusable/referenceable entity. </a:t>
                      </a:r>
                    </a:p>
                  </a:txBody>
                  <a:tcPr marL="89642" marR="89642" marT="44821" marB="44821"/>
                </a:tc>
                <a:tc>
                  <a:txBody>
                    <a:bodyPr/>
                    <a:lstStyle/>
                    <a:p>
                      <a:r>
                        <a:rPr lang="en-US" sz="1100"/>
                        <a:t>Accessing parameters of other activities Using expressions</a:t>
                      </a:r>
                    </a:p>
                    <a:p>
                      <a:r>
                        <a:rPr lang="en-US" sz="1100"/>
                        <a:t>@parameters(“{name of parameter}”)</a:t>
                      </a:r>
                    </a:p>
                    <a:p>
                      <a:r>
                        <a:rPr lang="en-US" sz="1100"/>
                        <a:t>@activity(“{Name of Activity}”).</a:t>
                      </a:r>
                      <a:r>
                        <a:rPr lang="en-US" sz="1100" err="1"/>
                        <a:t>output.RowsCopied</a:t>
                      </a:r>
                      <a:endParaRPr lang="en-US" sz="1100"/>
                    </a:p>
                  </a:txBody>
                  <a:tcPr marL="89642" marR="89642" marT="44821" marB="44821"/>
                </a:tc>
                <a:extLst>
                  <a:ext uri="{0D108BD9-81ED-4DB2-BD59-A6C34878D82A}">
                    <a16:rowId xmlns:a16="http://schemas.microsoft.com/office/drawing/2014/main" val="2600773135"/>
                  </a:ext>
                </a:extLst>
              </a:tr>
              <a:tr h="1240054">
                <a:tc>
                  <a:txBody>
                    <a:bodyPr/>
                    <a:lstStyle/>
                    <a:p>
                      <a:r>
                        <a:rPr lang="en-US" sz="1200" b="1"/>
                        <a:t>Incremental Data Loading</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Leverage parameters and define your high-water mark for delta copy while moving dimension or reference tables from a relational store either on premises or in the cloud to load the data into the lake </a:t>
                      </a:r>
                    </a:p>
                  </a:txBody>
                  <a:tcPr marL="89642" marR="89642" marT="44821" marB="44821"/>
                </a:tc>
                <a:tc>
                  <a:txBody>
                    <a:bodyPr/>
                    <a:lstStyle/>
                    <a:p>
                      <a:r>
                        <a:rPr lang="en-US" sz="1100"/>
                        <a:t>name": "</a:t>
                      </a:r>
                      <a:r>
                        <a:rPr lang="en-US" sz="1100" err="1"/>
                        <a:t>LookupWaterMarkActivity</a:t>
                      </a:r>
                      <a:r>
                        <a:rPr lang="en-US" sz="1100"/>
                        <a:t>", </a:t>
                      </a:r>
                    </a:p>
                    <a:p>
                      <a:r>
                        <a:rPr lang="en-US" sz="1100"/>
                        <a:t>                "type": "Lookup", </a:t>
                      </a:r>
                    </a:p>
                    <a:p>
                      <a:r>
                        <a:rPr lang="en-US" sz="1100"/>
                        <a:t>                "</a:t>
                      </a:r>
                      <a:r>
                        <a:rPr lang="en-US" sz="1100" err="1"/>
                        <a:t>typeProperties</a:t>
                      </a:r>
                      <a:r>
                        <a:rPr lang="en-US" sz="1100"/>
                        <a:t>": { </a:t>
                      </a:r>
                    </a:p>
                    <a:p>
                      <a:r>
                        <a:rPr lang="en-US" sz="1100"/>
                        <a:t>                    "source": { </a:t>
                      </a:r>
                    </a:p>
                    <a:p>
                      <a:r>
                        <a:rPr lang="en-US" sz="1100"/>
                        <a:t>                    "type": "</a:t>
                      </a:r>
                      <a:r>
                        <a:rPr lang="en-US" sz="1100" err="1"/>
                        <a:t>SqlSource</a:t>
                      </a:r>
                      <a:r>
                        <a:rPr lang="en-US" sz="1100"/>
                        <a:t>", </a:t>
                      </a:r>
                    </a:p>
                    <a:p>
                      <a:r>
                        <a:rPr lang="en-US" sz="1100"/>
                        <a:t>                    "</a:t>
                      </a:r>
                      <a:r>
                        <a:rPr lang="en-US" sz="1100" err="1"/>
                        <a:t>sqlReaderQuery</a:t>
                      </a:r>
                      <a:r>
                        <a:rPr lang="en-US" sz="1100"/>
                        <a:t>": "select * from </a:t>
                      </a:r>
                      <a:r>
                        <a:rPr lang="en-US" sz="1100" err="1"/>
                        <a:t>watermarktable</a:t>
                      </a:r>
                      <a:r>
                        <a:rPr lang="en-US" sz="1100"/>
                        <a:t>" </a:t>
                      </a:r>
                    </a:p>
                    <a:p>
                      <a:r>
                        <a:rPr lang="en-US" sz="1100"/>
                        <a:t>                    }</a:t>
                      </a:r>
                    </a:p>
                  </a:txBody>
                  <a:tcPr marL="89642" marR="89642" marT="44821" marB="44821"/>
                </a:tc>
                <a:extLst>
                  <a:ext uri="{0D108BD9-81ED-4DB2-BD59-A6C34878D82A}">
                    <a16:rowId xmlns:a16="http://schemas.microsoft.com/office/drawing/2014/main" val="664312852"/>
                  </a:ext>
                </a:extLst>
              </a:tr>
              <a:tr h="911365">
                <a:tc>
                  <a:txBody>
                    <a:bodyPr/>
                    <a:lstStyle/>
                    <a:p>
                      <a:r>
                        <a:rPr lang="en-US" sz="1200" b="1"/>
                        <a:t>On-Demand Spark</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Support for on-demand HDI Spark clusters, similar to on-demand Hadoop activities in V1</a:t>
                      </a:r>
                    </a:p>
                  </a:txBody>
                  <a:tcPr marL="89642" marR="89642" marT="44821" marB="44821"/>
                </a:tc>
                <a:tc>
                  <a:txBody>
                    <a:bodyPr/>
                    <a:lstStyle/>
                    <a:p>
                      <a:r>
                        <a:rPr lang="en-US" sz="1100"/>
                        <a:t>"type": "</a:t>
                      </a:r>
                      <a:r>
                        <a:rPr lang="en-US" sz="1100" err="1"/>
                        <a:t>HDInsightOnDemand</a:t>
                      </a:r>
                      <a:r>
                        <a:rPr lang="en-US" sz="1100"/>
                        <a:t>", </a:t>
                      </a:r>
                    </a:p>
                    <a:p>
                      <a:r>
                        <a:rPr lang="en-US" sz="1100"/>
                        <a:t>      "</a:t>
                      </a:r>
                      <a:r>
                        <a:rPr lang="en-US" sz="1100" err="1"/>
                        <a:t>typeProperties</a:t>
                      </a:r>
                      <a:r>
                        <a:rPr lang="en-US" sz="1100"/>
                        <a:t>": { </a:t>
                      </a:r>
                    </a:p>
                    <a:p>
                      <a:r>
                        <a:rPr lang="en-US" sz="1100"/>
                        <a:t>        "</a:t>
                      </a:r>
                      <a:r>
                        <a:rPr lang="en-US" sz="1100" err="1"/>
                        <a:t>clusterSize</a:t>
                      </a:r>
                      <a:r>
                        <a:rPr lang="en-US" sz="1100"/>
                        <a:t>": 2, </a:t>
                      </a:r>
                    </a:p>
                    <a:p>
                      <a:r>
                        <a:rPr lang="en-US" sz="1100"/>
                        <a:t>        "</a:t>
                      </a:r>
                      <a:r>
                        <a:rPr lang="en-US" sz="1100" err="1"/>
                        <a:t>clusterType</a:t>
                      </a:r>
                      <a:r>
                        <a:rPr lang="en-US" sz="1100"/>
                        <a:t>": "spark", </a:t>
                      </a:r>
                    </a:p>
                    <a:p>
                      <a:r>
                        <a:rPr lang="en-US" sz="1100"/>
                        <a:t>        "</a:t>
                      </a:r>
                      <a:r>
                        <a:rPr lang="en-US" sz="1100" err="1"/>
                        <a:t>timeToLive</a:t>
                      </a:r>
                      <a:r>
                        <a:rPr lang="en-US" sz="1100"/>
                        <a:t>": "00:15:00", </a:t>
                      </a:r>
                    </a:p>
                  </a:txBody>
                  <a:tcPr marL="89642" marR="89642" marT="44821" marB="44821"/>
                </a:tc>
                <a:extLst>
                  <a:ext uri="{0D108BD9-81ED-4DB2-BD59-A6C34878D82A}">
                    <a16:rowId xmlns:a16="http://schemas.microsoft.com/office/drawing/2014/main" val="2391176755"/>
                  </a:ext>
                </a:extLst>
              </a:tr>
              <a:tr h="41833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t>SSIS Runtime</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Lift &amp; shift, deploy, manage, monitor SSIS packages in the cloud with SSIS Azure IR Service in Azure Data Factory</a:t>
                      </a:r>
                    </a:p>
                  </a:txBody>
                  <a:tcPr marL="89642" marR="89642" marT="44821" marB="44821"/>
                </a:tc>
                <a:tc>
                  <a:txBody>
                    <a:bodyPr/>
                    <a:lstStyle/>
                    <a:p>
                      <a:r>
                        <a:rPr lang="en-US" sz="1100"/>
                        <a:t>Start-AzureRmDataFactoryV2IntegrationRuntime -</a:t>
                      </a:r>
                      <a:r>
                        <a:rPr lang="en-US" sz="1100" err="1"/>
                        <a:t>DataFactoryName</a:t>
                      </a:r>
                      <a:r>
                        <a:rPr lang="en-US" sz="1100"/>
                        <a:t> $</a:t>
                      </a:r>
                      <a:r>
                        <a:rPr lang="en-US" sz="1100" err="1"/>
                        <a:t>DataFactoryName</a:t>
                      </a:r>
                      <a:r>
                        <a:rPr lang="en-US" sz="1100"/>
                        <a:t> -Name </a:t>
                      </a:r>
                    </a:p>
                  </a:txBody>
                  <a:tcPr marL="89642" marR="89642" marT="44821" marB="44821"/>
                </a:tc>
                <a:extLst>
                  <a:ext uri="{0D108BD9-81ED-4DB2-BD59-A6C34878D82A}">
                    <a16:rowId xmlns:a16="http://schemas.microsoft.com/office/drawing/2014/main" val="1389221342"/>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a:p>
                  </a:txBody>
                  <a:tcPr marL="89642" marR="89642" marT="44821" marB="44821"/>
                </a:tc>
                <a:tc>
                  <a:txBody>
                    <a:bodyPr/>
                    <a:lstStyle/>
                    <a:p>
                      <a:endParaRPr lang="en-US" sz="1100"/>
                    </a:p>
                  </a:txBody>
                  <a:tcPr marL="89642" marR="89642" marT="44821" marB="44821"/>
                </a:tc>
                <a:extLst>
                  <a:ext uri="{0D108BD9-81ED-4DB2-BD59-A6C34878D82A}">
                    <a16:rowId xmlns:a16="http://schemas.microsoft.com/office/drawing/2014/main" val="57243917"/>
                  </a:ext>
                </a:extLst>
              </a:tr>
            </a:tbl>
          </a:graphicData>
        </a:graphic>
      </p:graphicFrame>
    </p:spTree>
    <p:extLst>
      <p:ext uri="{BB962C8B-B14F-4D97-AF65-F5344CB8AC3E}">
        <p14:creationId xmlns:p14="http://schemas.microsoft.com/office/powerpoint/2010/main" val="752570186"/>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995697"/>
          </a:xfrm>
        </p:spPr>
        <p:txBody>
          <a:bodyPr/>
          <a:lstStyle/>
          <a:p>
            <a:r>
              <a:rPr lang="en-US" sz="5882"/>
              <a:t>Patterns &amp; Scenarios for ADF V2</a:t>
            </a:r>
          </a:p>
        </p:txBody>
      </p:sp>
    </p:spTree>
    <p:extLst>
      <p:ext uri="{BB962C8B-B14F-4D97-AF65-F5344CB8AC3E}">
        <p14:creationId xmlns:p14="http://schemas.microsoft.com/office/powerpoint/2010/main" val="41816715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Hybrid Data Integration Pattern 1:</a:t>
            </a:r>
            <a:br>
              <a:rPr lang="en-US" sz="3600" b="1"/>
            </a:br>
            <a:r>
              <a:rPr lang="en-US" sz="2800"/>
              <a:t>Analyze blog comments</a:t>
            </a:r>
            <a:endParaRPr lang="en-US" sz="3600"/>
          </a:p>
        </p:txBody>
      </p:sp>
      <p:pic>
        <p:nvPicPr>
          <p:cNvPr id="4"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5533" y="1565063"/>
            <a:ext cx="561895" cy="55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44862" y="3496387"/>
            <a:ext cx="604751" cy="52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316221" y="3448907"/>
            <a:ext cx="553958" cy="58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6"/>
          <p:cNvSpPr txBox="1">
            <a:spLocks noChangeArrowheads="1"/>
          </p:cNvSpPr>
          <p:nvPr/>
        </p:nvSpPr>
        <p:spPr bwMode="auto">
          <a:xfrm>
            <a:off x="5605286" y="3094941"/>
            <a:ext cx="2034886"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SQL Database</a:t>
            </a:r>
          </a:p>
        </p:txBody>
      </p:sp>
      <p:pic>
        <p:nvPicPr>
          <p:cNvPr id="8" name="Picture 13"/>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332740" y="5041895"/>
            <a:ext cx="407929" cy="53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738688" y="5033630"/>
            <a:ext cx="2034886" cy="531737"/>
          </a:xfrm>
          <a:prstGeom prst="rect">
            <a:avLst/>
          </a:prstGeom>
          <a:noFill/>
        </p:spPr>
        <p:txBody>
          <a:bodyPr>
            <a:spAutoFit/>
          </a:bodyPr>
          <a:lstStyle/>
          <a:p>
            <a:pPr defTabSz="914367">
              <a:defRPr/>
            </a:pPr>
            <a:r>
              <a:rPr lang="en-US" sz="1400" b="1">
                <a:solidFill>
                  <a:srgbClr val="FFFFFF">
                    <a:lumMod val="50000"/>
                  </a:srgbClr>
                </a:solidFill>
                <a:latin typeface="Segoe UI" panose="020B0502040204020203" pitchFamily="34" charset="0"/>
                <a:cs typeface="Segoe UI" panose="020B0502040204020203" pitchFamily="34" charset="0"/>
              </a:rPr>
              <a:t>SQL Server</a:t>
            </a:r>
          </a:p>
          <a:p>
            <a:pPr defTabSz="914367">
              <a:defRPr/>
            </a:pPr>
            <a:r>
              <a:rPr lang="en-US" sz="1400" b="1">
                <a:solidFill>
                  <a:srgbClr val="FFFFFF">
                    <a:lumMod val="50000"/>
                  </a:srgbClr>
                </a:solidFill>
                <a:latin typeface="Segoe UI" panose="020B0502040204020203" pitchFamily="34" charset="0"/>
                <a:cs typeface="Segoe UI" panose="020B0502040204020203" pitchFamily="34" charset="0"/>
              </a:rPr>
              <a:t>(on-premises)</a:t>
            </a:r>
          </a:p>
        </p:txBody>
      </p:sp>
      <p:pic>
        <p:nvPicPr>
          <p:cNvPr id="10" name="Picture 9"/>
          <p:cNvPicPr>
            <a:picLocks noChangeAspect="1"/>
          </p:cNvPicPr>
          <p:nvPr/>
        </p:nvPicPr>
        <p:blipFill>
          <a:blip r:embed="rId7"/>
          <a:stretch>
            <a:fillRect/>
          </a:stretch>
        </p:blipFill>
        <p:spPr>
          <a:xfrm>
            <a:off x="2851889" y="3406970"/>
            <a:ext cx="808951" cy="738034"/>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5631251" y="4403478"/>
            <a:ext cx="415857" cy="50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p:cNvSpPr txBox="1">
            <a:spLocks noChangeArrowheads="1"/>
          </p:cNvSpPr>
          <p:nvPr/>
        </p:nvSpPr>
        <p:spPr bwMode="auto">
          <a:xfrm>
            <a:off x="6052369" y="4441900"/>
            <a:ext cx="1822992" cy="4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100" b="1">
                <a:solidFill>
                  <a:srgbClr val="00ABEC"/>
                </a:solidFill>
                <a:latin typeface="Segoe UI" panose="020B0502040204020203" pitchFamily="34" charset="0"/>
                <a:cs typeface="Segoe UI" panose="020B0502040204020203" pitchFamily="34" charset="0"/>
              </a:rPr>
              <a:t>Data Management </a:t>
            </a:r>
          </a:p>
          <a:p>
            <a:pPr defTabSz="914367">
              <a:lnSpc>
                <a:spcPct val="100000"/>
              </a:lnSpc>
              <a:spcBef>
                <a:spcPct val="0"/>
              </a:spcBef>
              <a:buNone/>
            </a:pPr>
            <a:r>
              <a:rPr lang="en-US" altLang="en-US" sz="1100" b="1">
                <a:solidFill>
                  <a:srgbClr val="00ABEC"/>
                </a:solidFill>
                <a:latin typeface="Segoe UI" panose="020B0502040204020203" pitchFamily="34" charset="0"/>
                <a:cs typeface="Segoe UI" panose="020B0502040204020203" pitchFamily="34" charset="0"/>
              </a:rPr>
              <a:t>Gateway </a:t>
            </a:r>
            <a:r>
              <a:rPr lang="en-US" altLang="en-US" sz="1100" b="1" err="1">
                <a:solidFill>
                  <a:srgbClr val="00ABEC"/>
                </a:solidFill>
                <a:latin typeface="Segoe UI" panose="020B0502040204020203" pitchFamily="34" charset="0"/>
                <a:cs typeface="Segoe UI" panose="020B0502040204020203" pitchFamily="34" charset="0"/>
              </a:rPr>
              <a:t>Req’d</a:t>
            </a:r>
            <a:r>
              <a:rPr lang="en-US" altLang="en-US" sz="1100" b="1">
                <a:solidFill>
                  <a:srgbClr val="00ABEC"/>
                </a:solidFill>
                <a:latin typeface="Segoe UI" panose="020B0502040204020203" pitchFamily="34" charset="0"/>
                <a:cs typeface="Segoe UI" panose="020B0502040204020203" pitchFamily="34" charset="0"/>
              </a:rPr>
              <a:t> for ADF</a:t>
            </a:r>
          </a:p>
        </p:txBody>
      </p:sp>
      <p:cxnSp>
        <p:nvCxnSpPr>
          <p:cNvPr id="13" name="Straight Arrow Connector 12"/>
          <p:cNvCxnSpPr>
            <a:stCxn id="4" idx="2"/>
            <a:endCxn id="5" idx="0"/>
          </p:cNvCxnSpPr>
          <p:nvPr/>
        </p:nvCxnSpPr>
        <p:spPr bwMode="auto">
          <a:xfrm>
            <a:off x="816480" y="2122197"/>
            <a:ext cx="30757" cy="1374190"/>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TextBox 26"/>
          <p:cNvSpPr txBox="1">
            <a:spLocks noChangeArrowheads="1"/>
          </p:cNvSpPr>
          <p:nvPr/>
        </p:nvSpPr>
        <p:spPr bwMode="auto">
          <a:xfrm>
            <a:off x="2007713" y="3009245"/>
            <a:ext cx="2542117"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Data Factory</a:t>
            </a:r>
          </a:p>
        </p:txBody>
      </p:sp>
      <p:cxnSp>
        <p:nvCxnSpPr>
          <p:cNvPr id="15" name="Straight Arrow Connector 14"/>
          <p:cNvCxnSpPr>
            <a:stCxn id="5" idx="3"/>
          </p:cNvCxnSpPr>
          <p:nvPr/>
        </p:nvCxnSpPr>
        <p:spPr bwMode="auto">
          <a:xfrm flipV="1">
            <a:off x="1149614" y="3756337"/>
            <a:ext cx="1640912" cy="4332"/>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Straight Arrow Connector 15"/>
          <p:cNvCxnSpPr>
            <a:endCxn id="6" idx="1"/>
          </p:cNvCxnSpPr>
          <p:nvPr/>
        </p:nvCxnSpPr>
        <p:spPr bwMode="auto">
          <a:xfrm>
            <a:off x="3719775" y="3728118"/>
            <a:ext cx="2596447" cy="12849"/>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44796" y="2293505"/>
            <a:ext cx="2311074" cy="280678"/>
          </a:xfrm>
          <a:prstGeom prst="rect">
            <a:avLst/>
          </a:prstGeom>
          <a:noFill/>
        </p:spPr>
        <p:txBody>
          <a:bodyPr wrap="none" rtlCol="0">
            <a:spAutoFit/>
          </a:bodyPr>
          <a:lstStyle/>
          <a:p>
            <a:pPr defTabSz="914367"/>
            <a:r>
              <a:rPr lang="en-US" sz="1200">
                <a:solidFill>
                  <a:srgbClr val="353535"/>
                </a:solidFill>
                <a:latin typeface="Segoe UI Semilight"/>
              </a:rPr>
              <a:t>Capture blog comments via API</a:t>
            </a:r>
          </a:p>
        </p:txBody>
      </p:sp>
      <p:sp>
        <p:nvSpPr>
          <p:cNvPr id="19" name="TextBox 18"/>
          <p:cNvSpPr txBox="1"/>
          <p:nvPr/>
        </p:nvSpPr>
        <p:spPr>
          <a:xfrm>
            <a:off x="1208772" y="3341903"/>
            <a:ext cx="1083705" cy="469037"/>
          </a:xfrm>
          <a:prstGeom prst="rect">
            <a:avLst/>
          </a:prstGeom>
          <a:noFill/>
        </p:spPr>
        <p:txBody>
          <a:bodyPr wrap="square" rtlCol="0">
            <a:spAutoFit/>
          </a:bodyPr>
          <a:lstStyle/>
          <a:p>
            <a:pPr algn="ctr" defTabSz="914367"/>
            <a:r>
              <a:rPr lang="en-US" sz="1200">
                <a:solidFill>
                  <a:srgbClr val="353535"/>
                </a:solidFill>
                <a:latin typeface="Segoe UI Semilight"/>
              </a:rPr>
              <a:t>Drop into Blob Store</a:t>
            </a:r>
          </a:p>
        </p:txBody>
      </p:sp>
      <p:cxnSp>
        <p:nvCxnSpPr>
          <p:cNvPr id="20" name="Straight Arrow Connector 19"/>
          <p:cNvCxnSpPr/>
          <p:nvPr/>
        </p:nvCxnSpPr>
        <p:spPr bwMode="auto">
          <a:xfrm>
            <a:off x="4089645" y="4145004"/>
            <a:ext cx="1170288" cy="966558"/>
          </a:xfrm>
          <a:prstGeom prst="straightConnector1">
            <a:avLst/>
          </a:prstGeom>
          <a:ln>
            <a:headEnd type="triangle"/>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4454509" y="4232715"/>
            <a:ext cx="1197594" cy="280678"/>
          </a:xfrm>
          <a:prstGeom prst="rect">
            <a:avLst/>
          </a:prstGeom>
          <a:noFill/>
        </p:spPr>
        <p:txBody>
          <a:bodyPr wrap="none" rtlCol="0">
            <a:spAutoFit/>
          </a:bodyPr>
          <a:lstStyle/>
          <a:p>
            <a:pPr defTabSz="914367"/>
            <a:r>
              <a:rPr lang="en-US" sz="1200">
                <a:solidFill>
                  <a:srgbClr val="353535"/>
                </a:solidFill>
                <a:latin typeface="Segoe UI Semilight"/>
              </a:rPr>
              <a:t>Copy &amp; lookup</a:t>
            </a:r>
          </a:p>
        </p:txBody>
      </p:sp>
      <p:pic>
        <p:nvPicPr>
          <p:cNvPr id="22" name="Picture 2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93798" y="3492553"/>
            <a:ext cx="507135" cy="522818"/>
          </a:xfrm>
          <a:prstGeom prst="rect">
            <a:avLst/>
          </a:prstGeom>
        </p:spPr>
      </p:pic>
      <p:sp>
        <p:nvSpPr>
          <p:cNvPr id="23" name="TextBox 26"/>
          <p:cNvSpPr txBox="1">
            <a:spLocks noChangeArrowheads="1"/>
          </p:cNvSpPr>
          <p:nvPr/>
        </p:nvSpPr>
        <p:spPr bwMode="auto">
          <a:xfrm>
            <a:off x="8881025" y="3121432"/>
            <a:ext cx="2034886"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Power BI Dashboard</a:t>
            </a:r>
          </a:p>
        </p:txBody>
      </p:sp>
      <p:cxnSp>
        <p:nvCxnSpPr>
          <p:cNvPr id="24" name="Straight Arrow Connector 23"/>
          <p:cNvCxnSpPr>
            <a:stCxn id="6" idx="3"/>
            <a:endCxn id="22" idx="1"/>
          </p:cNvCxnSpPr>
          <p:nvPr/>
        </p:nvCxnSpPr>
        <p:spPr bwMode="auto">
          <a:xfrm>
            <a:off x="6870180" y="3740966"/>
            <a:ext cx="2623618" cy="12996"/>
          </a:xfrm>
          <a:prstGeom prst="straightConnector1">
            <a:avLst/>
          </a:prstGeom>
          <a:ln>
            <a:tailEnd type="triangle"/>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404330" y="3753749"/>
            <a:ext cx="1580882" cy="276999"/>
          </a:xfrm>
          <a:prstGeom prst="rect">
            <a:avLst/>
          </a:prstGeom>
          <a:noFill/>
        </p:spPr>
        <p:txBody>
          <a:bodyPr wrap="none" rtlCol="0">
            <a:spAutoFit/>
          </a:bodyPr>
          <a:lstStyle/>
          <a:p>
            <a:pPr algn="ctr" defTabSz="914367"/>
            <a:r>
              <a:rPr lang="en-US" sz="1200">
                <a:solidFill>
                  <a:srgbClr val="353535"/>
                </a:solidFill>
                <a:latin typeface="Segoe UI Semilight"/>
              </a:rPr>
              <a:t>Visualize and analyze</a:t>
            </a:r>
          </a:p>
        </p:txBody>
      </p:sp>
      <p:sp>
        <p:nvSpPr>
          <p:cNvPr id="17" name="TextBox 16"/>
          <p:cNvSpPr txBox="1"/>
          <p:nvPr/>
        </p:nvSpPr>
        <p:spPr>
          <a:xfrm>
            <a:off x="3719774" y="3426164"/>
            <a:ext cx="2217575" cy="280678"/>
          </a:xfrm>
          <a:prstGeom prst="rect">
            <a:avLst/>
          </a:prstGeom>
          <a:noFill/>
        </p:spPr>
        <p:txBody>
          <a:bodyPr wrap="square" rtlCol="0">
            <a:spAutoFit/>
          </a:bodyPr>
          <a:lstStyle/>
          <a:p>
            <a:pPr algn="ctr" defTabSz="914367"/>
            <a:r>
              <a:rPr lang="en-US" sz="1200">
                <a:solidFill>
                  <a:srgbClr val="353535"/>
                </a:solidFill>
                <a:latin typeface="Segoe UI Semilight"/>
              </a:rPr>
              <a:t>Transform via SPROC (ELT)</a:t>
            </a:r>
          </a:p>
        </p:txBody>
      </p:sp>
      <p:sp>
        <p:nvSpPr>
          <p:cNvPr id="37" name="TextBox 36"/>
          <p:cNvSpPr txBox="1"/>
          <p:nvPr/>
        </p:nvSpPr>
        <p:spPr>
          <a:xfrm>
            <a:off x="3743605" y="3787272"/>
            <a:ext cx="2251819" cy="280678"/>
          </a:xfrm>
          <a:prstGeom prst="rect">
            <a:avLst/>
          </a:prstGeom>
          <a:noFill/>
        </p:spPr>
        <p:txBody>
          <a:bodyPr wrap="square" rtlCol="0">
            <a:spAutoFit/>
          </a:bodyPr>
          <a:lstStyle/>
          <a:p>
            <a:pPr algn="ctr" defTabSz="914367"/>
            <a:r>
              <a:rPr lang="en-US" sz="1200">
                <a:solidFill>
                  <a:srgbClr val="353535"/>
                </a:solidFill>
                <a:latin typeface="Segoe UI Semilight"/>
              </a:rPr>
              <a:t>Transform via Dataflow (ETL)</a:t>
            </a:r>
          </a:p>
        </p:txBody>
      </p:sp>
      <p:pic>
        <p:nvPicPr>
          <p:cNvPr id="2050" name="Picture 2" descr="Image result for ssis logo"/>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284622" y="2990352"/>
            <a:ext cx="1234140" cy="42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65799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Hybrid Data Integration Pattern 2:</a:t>
            </a:r>
            <a:br>
              <a:rPr lang="en-US" sz="3600" b="1"/>
            </a:br>
            <a:r>
              <a:rPr lang="en-US" sz="2800"/>
              <a:t>Data-Driven SaaS App: </a:t>
            </a:r>
            <a:r>
              <a:rPr lang="en-US" sz="2353"/>
              <a:t>Sentiment Analysis w/Machine Learning</a:t>
            </a:r>
            <a:endParaRPr lang="en-US" sz="3600"/>
          </a:p>
        </p:txBody>
      </p:sp>
      <p:pic>
        <p:nvPicPr>
          <p:cNvPr id="3074" name="Picture 2" descr="Image result for azure sql data warehous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51735" y="1453306"/>
            <a:ext cx="2433295" cy="13082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965797" y="1537198"/>
            <a:ext cx="1847588" cy="1495213"/>
          </a:xfrm>
          <a:prstGeom prst="rect">
            <a:avLst/>
          </a:prstGeom>
        </p:spPr>
      </p:pic>
      <p:pic>
        <p:nvPicPr>
          <p:cNvPr id="8" name="Picture 7"/>
          <p:cNvPicPr>
            <a:picLocks noChangeAspect="1"/>
          </p:cNvPicPr>
          <p:nvPr/>
        </p:nvPicPr>
        <p:blipFill>
          <a:blip r:embed="rId5"/>
          <a:stretch>
            <a:fillRect/>
          </a:stretch>
        </p:blipFill>
        <p:spPr>
          <a:xfrm>
            <a:off x="4061810" y="3370551"/>
            <a:ext cx="1061100" cy="1061100"/>
          </a:xfrm>
          <a:prstGeom prst="rect">
            <a:avLst/>
          </a:prstGeom>
        </p:spPr>
      </p:pic>
      <p:cxnSp>
        <p:nvCxnSpPr>
          <p:cNvPr id="7" name="Straight Arrow Connector 6"/>
          <p:cNvCxnSpPr>
            <a:cxnSpLocks/>
            <a:stCxn id="3074" idx="2"/>
          </p:cNvCxnSpPr>
          <p:nvPr/>
        </p:nvCxnSpPr>
        <p:spPr>
          <a:xfrm>
            <a:off x="8168383" y="2761530"/>
            <a:ext cx="1647388" cy="667471"/>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238486" y="2576054"/>
            <a:ext cx="2254936" cy="1290008"/>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Picture 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4100488" y="1849269"/>
            <a:ext cx="959173" cy="838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6"/>
          <p:cNvSpPr txBox="1">
            <a:spLocks noChangeArrowheads="1"/>
          </p:cNvSpPr>
          <p:nvPr/>
        </p:nvSpPr>
        <p:spPr bwMode="auto">
          <a:xfrm>
            <a:off x="3727091" y="4397906"/>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Data Factory</a:t>
            </a:r>
          </a:p>
        </p:txBody>
      </p:sp>
      <p:sp>
        <p:nvSpPr>
          <p:cNvPr id="19" name="TextBox 26"/>
          <p:cNvSpPr txBox="1">
            <a:spLocks noChangeArrowheads="1"/>
          </p:cNvSpPr>
          <p:nvPr/>
        </p:nvSpPr>
        <p:spPr bwMode="auto">
          <a:xfrm>
            <a:off x="9577242" y="4044873"/>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dirty="0">
                <a:solidFill>
                  <a:srgbClr val="00ABEC"/>
                </a:solidFill>
                <a:latin typeface="Segoe UI" panose="020B0502040204020203" pitchFamily="34" charset="0"/>
                <a:cs typeface="Segoe UI" panose="020B0502040204020203" pitchFamily="34" charset="0"/>
              </a:rPr>
              <a:t>Power BI</a:t>
            </a:r>
          </a:p>
        </p:txBody>
      </p:sp>
      <p:sp>
        <p:nvSpPr>
          <p:cNvPr id="22" name="TextBox 26"/>
          <p:cNvSpPr txBox="1">
            <a:spLocks noChangeArrowheads="1"/>
          </p:cNvSpPr>
          <p:nvPr/>
        </p:nvSpPr>
        <p:spPr bwMode="auto">
          <a:xfrm>
            <a:off x="3613205" y="1539562"/>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Blob Storage</a:t>
            </a:r>
          </a:p>
        </p:txBody>
      </p:sp>
      <p:sp>
        <p:nvSpPr>
          <p:cNvPr id="23" name="TextBox 26"/>
          <p:cNvSpPr txBox="1">
            <a:spLocks noChangeArrowheads="1"/>
          </p:cNvSpPr>
          <p:nvPr/>
        </p:nvSpPr>
        <p:spPr bwMode="auto">
          <a:xfrm>
            <a:off x="2015786" y="2985442"/>
            <a:ext cx="1811013" cy="31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400" b="1">
                <a:solidFill>
                  <a:srgbClr val="00ABEC"/>
                </a:solidFill>
                <a:latin typeface="Segoe UI" panose="020B0502040204020203" pitchFamily="34" charset="0"/>
                <a:cs typeface="Segoe UI" panose="020B0502040204020203" pitchFamily="34" charset="0"/>
              </a:rPr>
              <a:t>Azure Functions</a:t>
            </a:r>
          </a:p>
        </p:txBody>
      </p:sp>
      <p:cxnSp>
        <p:nvCxnSpPr>
          <p:cNvPr id="24" name="Straight Arrow Connector 23"/>
          <p:cNvCxnSpPr>
            <a:cxnSpLocks/>
          </p:cNvCxnSpPr>
          <p:nvPr/>
        </p:nvCxnSpPr>
        <p:spPr>
          <a:xfrm flipV="1">
            <a:off x="1371996" y="2284804"/>
            <a:ext cx="886670" cy="11206"/>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5" idx="1"/>
          </p:cNvCxnSpPr>
          <p:nvPr/>
        </p:nvCxnSpPr>
        <p:spPr>
          <a:xfrm flipV="1">
            <a:off x="3648745" y="2268436"/>
            <a:ext cx="451742" cy="16808"/>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8" idx="0"/>
          </p:cNvCxnSpPr>
          <p:nvPr/>
        </p:nvCxnSpPr>
        <p:spPr>
          <a:xfrm>
            <a:off x="4571184" y="2689378"/>
            <a:ext cx="21175" cy="681174"/>
          </a:xfrm>
          <a:prstGeom prst="straightConnector1">
            <a:avLst/>
          </a:prstGeom>
          <a:ln w="3810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descr="enter image description her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245319" y="1863828"/>
            <a:ext cx="747243" cy="7472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89483" y="2534540"/>
            <a:ext cx="1631511"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176">
                <a:gradFill>
                  <a:gsLst>
                    <a:gs pos="2917">
                      <a:srgbClr val="353535"/>
                    </a:gs>
                    <a:gs pos="30000">
                      <a:srgbClr val="353535"/>
                    </a:gs>
                  </a:gsLst>
                  <a:lin ang="5400000" scaled="0"/>
                </a:gradFill>
                <a:latin typeface="Segoe UI Semilight"/>
              </a:rPr>
              <a:t>Loop through all files in folder</a:t>
            </a:r>
          </a:p>
        </p:txBody>
      </p:sp>
      <p:pic>
        <p:nvPicPr>
          <p:cNvPr id="5" name="Picture 4">
            <a:extLst>
              <a:ext uri="{FF2B5EF4-FFF2-40B4-BE49-F238E27FC236}">
                <a16:creationId xmlns:a16="http://schemas.microsoft.com/office/drawing/2014/main" id="{1F00814D-88AD-42D0-8DBA-B3961E902EB4}"/>
              </a:ext>
            </a:extLst>
          </p:cNvPr>
          <p:cNvPicPr>
            <a:picLocks noChangeAspect="1"/>
          </p:cNvPicPr>
          <p:nvPr/>
        </p:nvPicPr>
        <p:blipFill>
          <a:blip r:embed="rId8"/>
          <a:stretch>
            <a:fillRect/>
          </a:stretch>
        </p:blipFill>
        <p:spPr>
          <a:xfrm>
            <a:off x="139992" y="1991581"/>
            <a:ext cx="1221577" cy="696021"/>
          </a:xfrm>
          <a:prstGeom prst="rect">
            <a:avLst/>
          </a:prstGeom>
        </p:spPr>
      </p:pic>
      <p:pic>
        <p:nvPicPr>
          <p:cNvPr id="25" name="Picture 24">
            <a:extLst>
              <a:ext uri="{FF2B5EF4-FFF2-40B4-BE49-F238E27FC236}">
                <a16:creationId xmlns:a16="http://schemas.microsoft.com/office/drawing/2014/main" id="{014D32D6-A1FD-42D8-9DDB-382490E2513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75614" y="3429000"/>
            <a:ext cx="507135" cy="522818"/>
          </a:xfrm>
          <a:prstGeom prst="rect">
            <a:avLst/>
          </a:prstGeom>
        </p:spPr>
      </p:pic>
    </p:spTree>
    <p:extLst>
      <p:ext uri="{BB962C8B-B14F-4D97-AF65-F5344CB8AC3E}">
        <p14:creationId xmlns:p14="http://schemas.microsoft.com/office/powerpoint/2010/main" val="89028318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bwMode="auto">
          <a:xfrm>
            <a:off x="7127838" y="2338456"/>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Power BI</a:t>
            </a:r>
          </a:p>
        </p:txBody>
      </p:sp>
      <p:sp>
        <p:nvSpPr>
          <p:cNvPr id="127" name="Rectangle 126"/>
          <p:cNvSpPr/>
          <p:nvPr/>
        </p:nvSpPr>
        <p:spPr bwMode="auto">
          <a:xfrm>
            <a:off x="5332976" y="2330662"/>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Power BI</a:t>
            </a:r>
          </a:p>
        </p:txBody>
      </p:sp>
      <p:sp>
        <p:nvSpPr>
          <p:cNvPr id="3" name="Title 2"/>
          <p:cNvSpPr>
            <a:spLocks noGrp="1"/>
          </p:cNvSpPr>
          <p:nvPr>
            <p:ph type="title"/>
          </p:nvPr>
        </p:nvSpPr>
        <p:spPr/>
        <p:txBody>
          <a:bodyPr/>
          <a:lstStyle/>
          <a:p>
            <a:r>
              <a:rPr lang="en-US" dirty="0"/>
              <a:t>Comprehensive Microsoft BI offerings</a:t>
            </a:r>
            <a:br>
              <a:rPr lang="en-US" dirty="0"/>
            </a:br>
            <a:r>
              <a:rPr lang="en-US" sz="3528" dirty="0">
                <a:gradFill>
                  <a:gsLst>
                    <a:gs pos="1250">
                      <a:schemeClr val="tx2"/>
                    </a:gs>
                    <a:gs pos="100000">
                      <a:schemeClr val="tx2"/>
                    </a:gs>
                  </a:gsLst>
                  <a:lin ang="5400000" scaled="0"/>
                </a:gradFill>
              </a:rPr>
              <a:t>Hybrid architecture</a:t>
            </a:r>
            <a:endParaRPr lang="en-US" sz="3136" dirty="0">
              <a:gradFill>
                <a:gsLst>
                  <a:gs pos="1250">
                    <a:schemeClr val="tx2"/>
                  </a:gs>
                  <a:gs pos="100000">
                    <a:schemeClr val="tx2"/>
                  </a:gs>
                </a:gsLst>
                <a:lin ang="5400000" scaled="0"/>
              </a:gradFill>
            </a:endParaRPr>
          </a:p>
        </p:txBody>
      </p:sp>
      <p:sp>
        <p:nvSpPr>
          <p:cNvPr id="15" name="Rectangle 14"/>
          <p:cNvSpPr/>
          <p:nvPr/>
        </p:nvSpPr>
        <p:spPr>
          <a:xfrm>
            <a:off x="1043988" y="2338456"/>
            <a:ext cx="1609201" cy="1332348"/>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endParaRPr lang="en-US" sz="3600" b="1" kern="0" dirty="0">
              <a:gradFill>
                <a:gsLst>
                  <a:gs pos="100000">
                    <a:srgbClr val="FFFFFF"/>
                  </a:gs>
                  <a:gs pos="31000">
                    <a:srgbClr val="FFFFFF"/>
                  </a:gs>
                </a:gsLst>
                <a:lin ang="5400000" scaled="0"/>
              </a:gradFill>
              <a:latin typeface="Segoe UI"/>
            </a:endParaRPr>
          </a:p>
        </p:txBody>
      </p:sp>
      <p:grpSp>
        <p:nvGrpSpPr>
          <p:cNvPr id="16" name="Group 15"/>
          <p:cNvGrpSpPr/>
          <p:nvPr/>
        </p:nvGrpSpPr>
        <p:grpSpPr>
          <a:xfrm>
            <a:off x="1094906" y="2383708"/>
            <a:ext cx="1496000" cy="1316872"/>
            <a:chOff x="757437" y="2519885"/>
            <a:chExt cx="1987953" cy="1749921"/>
          </a:xfrm>
          <a:solidFill>
            <a:schemeClr val="bg1">
              <a:alpha val="15000"/>
            </a:schemeClr>
          </a:solidFill>
        </p:grpSpPr>
        <p:sp>
          <p:nvSpPr>
            <p:cNvPr id="35"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6" name="Oval 35"/>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7" name="Oval 36"/>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8" name="Oval 37"/>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39" name="Oval 38"/>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0" name="Oval 39"/>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1"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dirty="0">
                <a:gradFill>
                  <a:gsLst>
                    <a:gs pos="100000">
                      <a:srgbClr val="FFFFFF"/>
                    </a:gs>
                    <a:gs pos="31000">
                      <a:srgbClr val="FFFFFF"/>
                    </a:gs>
                  </a:gsLst>
                  <a:lin ang="5400000" scaled="0"/>
                </a:gradFill>
                <a:latin typeface="Segoe UI"/>
              </a:endParaRPr>
            </a:p>
          </p:txBody>
        </p:sp>
        <p:sp>
          <p:nvSpPr>
            <p:cNvPr id="42" name="Oval 41"/>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3"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44"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defTabSz="913523">
                <a:defRPr/>
              </a:pPr>
              <a:endParaRPr lang="en-US" sz="1600" kern="0">
                <a:gradFill>
                  <a:gsLst>
                    <a:gs pos="100000">
                      <a:srgbClr val="FFFFFF"/>
                    </a:gs>
                    <a:gs pos="31000">
                      <a:srgbClr val="FFFFFF"/>
                    </a:gs>
                  </a:gsLst>
                  <a:lin ang="5400000" scaled="0"/>
                </a:gradFill>
                <a:latin typeface="Segoe UI"/>
              </a:endParaRPr>
            </a:p>
          </p:txBody>
        </p:sp>
        <p:sp>
          <p:nvSpPr>
            <p:cNvPr id="45"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a:gradFill>
                  <a:gsLst>
                    <a:gs pos="100000">
                      <a:srgbClr val="FFFFFF"/>
                    </a:gs>
                    <a:gs pos="31000">
                      <a:srgbClr val="FFFFFF"/>
                    </a:gs>
                  </a:gsLst>
                  <a:lin ang="5400000" scaled="0"/>
                </a:gradFill>
                <a:latin typeface="Segoe UI"/>
              </a:endParaRPr>
            </a:p>
          </p:txBody>
        </p:sp>
        <p:sp>
          <p:nvSpPr>
            <p:cNvPr id="46"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194" tIns="46597" rIns="93194" bIns="46597" numCol="1" anchor="t" anchorCtr="0" compatLnSpc="1">
              <a:prstTxWarp prst="textNoShape">
                <a:avLst/>
              </a:prstTxWarp>
            </a:bodyPr>
            <a:lstStyle/>
            <a:p>
              <a:pPr defTabSz="931664">
                <a:defRPr/>
              </a:pPr>
              <a:endParaRPr lang="en-US" sz="1836" kern="0">
                <a:gradFill>
                  <a:gsLst>
                    <a:gs pos="100000">
                      <a:srgbClr val="FFFFFF"/>
                    </a:gs>
                    <a:gs pos="31000">
                      <a:srgbClr val="FFFFFF"/>
                    </a:gs>
                  </a:gsLst>
                  <a:lin ang="5400000" scaled="0"/>
                </a:gradFill>
                <a:latin typeface="Segoe UI"/>
              </a:endParaRPr>
            </a:p>
          </p:txBody>
        </p:sp>
        <p:sp>
          <p:nvSpPr>
            <p:cNvPr id="47"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7" name="Rectangle 16"/>
          <p:cNvSpPr/>
          <p:nvPr/>
        </p:nvSpPr>
        <p:spPr>
          <a:xfrm>
            <a:off x="985542" y="2292293"/>
            <a:ext cx="1727736" cy="1453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r>
              <a:rPr lang="en-US"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cxnSp>
        <p:nvCxnSpPr>
          <p:cNvPr id="72" name="Straight Connector 71"/>
          <p:cNvCxnSpPr/>
          <p:nvPr/>
        </p:nvCxnSpPr>
        <p:spPr>
          <a:xfrm flipV="1">
            <a:off x="2505824" y="1999790"/>
            <a:ext cx="0" cy="136245"/>
          </a:xfrm>
          <a:prstGeom prst="line">
            <a:avLst/>
          </a:prstGeom>
          <a:ln w="38100">
            <a:solidFill>
              <a:srgbClr val="0017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cxnSpLocks/>
          </p:cNvCxnSpPr>
          <p:nvPr/>
        </p:nvCxnSpPr>
        <p:spPr>
          <a:xfrm>
            <a:off x="2494182" y="2017686"/>
            <a:ext cx="55285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8004134" y="1999400"/>
            <a:ext cx="0" cy="2744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984771" y="4763921"/>
            <a:ext cx="1727736" cy="1453540"/>
            <a:chOff x="1003776" y="4859143"/>
            <a:chExt cx="1762631" cy="1482898"/>
          </a:xfrm>
        </p:grpSpPr>
        <p:sp>
          <p:nvSpPr>
            <p:cNvPr id="169" name="Rectangle 168"/>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endParaRPr lang="en-US" sz="3600" b="1" kern="0" dirty="0">
                <a:gradFill>
                  <a:gsLst>
                    <a:gs pos="100000">
                      <a:srgbClr val="FFFFFF"/>
                    </a:gs>
                    <a:gs pos="31000">
                      <a:srgbClr val="FFFFFF"/>
                    </a:gs>
                  </a:gsLst>
                  <a:lin ang="5400000" scaled="0"/>
                </a:gradFill>
                <a:latin typeface="Segoe UI"/>
              </a:endParaRPr>
            </a:p>
          </p:txBody>
        </p:sp>
        <p:grpSp>
          <p:nvGrpSpPr>
            <p:cNvPr id="170" name="Group 169"/>
            <p:cNvGrpSpPr/>
            <p:nvPr/>
          </p:nvGrpSpPr>
          <p:grpSpPr>
            <a:xfrm>
              <a:off x="1115352" y="4952406"/>
              <a:ext cx="1526214" cy="1343469"/>
              <a:chOff x="757437" y="2519885"/>
              <a:chExt cx="1987953" cy="1749921"/>
            </a:xfrm>
            <a:solidFill>
              <a:schemeClr val="bg1">
                <a:alpha val="15000"/>
              </a:schemeClr>
            </a:solidFill>
          </p:grpSpPr>
          <p:sp>
            <p:nvSpPr>
              <p:cNvPr id="172"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3" name="Oval 172"/>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4" name="Oval 173"/>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5" name="Oval 174"/>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6" name="Oval 175"/>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7" name="Oval 176"/>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78"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dirty="0">
                  <a:gradFill>
                    <a:gsLst>
                      <a:gs pos="100000">
                        <a:srgbClr val="FFFFFF"/>
                      </a:gs>
                      <a:gs pos="31000">
                        <a:srgbClr val="FFFFFF"/>
                      </a:gs>
                    </a:gsLst>
                    <a:lin ang="5400000" scaled="0"/>
                  </a:gradFill>
                  <a:latin typeface="Segoe UI"/>
                </a:endParaRPr>
              </a:p>
            </p:txBody>
          </p:sp>
          <p:sp>
            <p:nvSpPr>
              <p:cNvPr id="179" name="Oval 178"/>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80"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sz="2400"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81"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defTabSz="913523">
                  <a:defRPr/>
                </a:pPr>
                <a:endParaRPr lang="en-US" sz="1600" kern="0">
                  <a:gradFill>
                    <a:gsLst>
                      <a:gs pos="100000">
                        <a:srgbClr val="FFFFFF"/>
                      </a:gs>
                      <a:gs pos="31000">
                        <a:srgbClr val="FFFFFF"/>
                      </a:gs>
                    </a:gsLst>
                    <a:lin ang="5400000" scaled="0"/>
                  </a:gradFill>
                  <a:latin typeface="Segoe UI"/>
                </a:endParaRPr>
              </a:p>
            </p:txBody>
          </p:sp>
          <p:sp>
            <p:nvSpPr>
              <p:cNvPr id="182"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75" tIns="45688" rIns="91375" bIns="45688" numCol="1" anchor="t" anchorCtr="0" compatLnSpc="1">
                <a:prstTxWarp prst="textNoShape">
                  <a:avLst/>
                </a:prstTxWarp>
              </a:bodyPr>
              <a:lstStyle/>
              <a:p>
                <a:pPr defTabSz="913523">
                  <a:defRPr/>
                </a:pPr>
                <a:endParaRPr lang="en-US" kern="0">
                  <a:gradFill>
                    <a:gsLst>
                      <a:gs pos="100000">
                        <a:srgbClr val="FFFFFF"/>
                      </a:gs>
                      <a:gs pos="31000">
                        <a:srgbClr val="FFFFFF"/>
                      </a:gs>
                    </a:gsLst>
                    <a:lin ang="5400000" scaled="0"/>
                  </a:gradFill>
                  <a:latin typeface="Segoe UI"/>
                </a:endParaRPr>
              </a:p>
            </p:txBody>
          </p:sp>
          <p:sp>
            <p:nvSpPr>
              <p:cNvPr id="183"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194" tIns="46597" rIns="93194" bIns="46597" numCol="1" anchor="t" anchorCtr="0" compatLnSpc="1">
                <a:prstTxWarp prst="textNoShape">
                  <a:avLst/>
                </a:prstTxWarp>
              </a:bodyPr>
              <a:lstStyle/>
              <a:p>
                <a:pPr defTabSz="931664">
                  <a:defRPr/>
                </a:pPr>
                <a:endParaRPr lang="en-US" sz="1836" kern="0">
                  <a:gradFill>
                    <a:gsLst>
                      <a:gs pos="100000">
                        <a:srgbClr val="FFFFFF"/>
                      </a:gs>
                      <a:gs pos="31000">
                        <a:srgbClr val="FFFFFF"/>
                      </a:gs>
                    </a:gsLst>
                    <a:lin ang="5400000" scaled="0"/>
                  </a:gradFill>
                  <a:latin typeface="Segoe UI"/>
                </a:endParaRPr>
              </a:p>
            </p:txBody>
          </p:sp>
          <p:sp>
            <p:nvSpPr>
              <p:cNvPr id="184"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a:lnSpc>
                    <a:spcPct val="90000"/>
                  </a:lnSpc>
                  <a:defRPr/>
                </a:pPr>
                <a:endParaRPr lang="en-US"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71" name="Rectangle 170"/>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523">
                <a:defRPr/>
              </a:pPr>
              <a:r>
                <a:rPr lang="en-US"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sp>
        <p:nvSpPr>
          <p:cNvPr id="192" name="Rectangle 191"/>
          <p:cNvSpPr/>
          <p:nvPr/>
        </p:nvSpPr>
        <p:spPr bwMode="auto">
          <a:xfrm>
            <a:off x="5331157" y="4810085"/>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endPar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endParaRPr>
          </a:p>
        </p:txBody>
      </p:sp>
      <p:sp>
        <p:nvSpPr>
          <p:cNvPr id="207" name="TextBox 206"/>
          <p:cNvSpPr txBox="1"/>
          <p:nvPr/>
        </p:nvSpPr>
        <p:spPr>
          <a:xfrm>
            <a:off x="5996193" y="5058885"/>
            <a:ext cx="896024" cy="275161"/>
          </a:xfrm>
          <a:prstGeom prst="rect">
            <a:avLst/>
          </a:prstGeom>
          <a:noFill/>
        </p:spPr>
        <p:txBody>
          <a:bodyPr wrap="square" rtlCol="0">
            <a:spAutoFit/>
          </a:bodyPr>
          <a:lstStyle/>
          <a:p>
            <a:pP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Excel</a:t>
            </a:r>
          </a:p>
        </p:txBody>
      </p:sp>
      <p:sp>
        <p:nvSpPr>
          <p:cNvPr id="208" name="TextBox 207"/>
          <p:cNvSpPr txBox="1"/>
          <p:nvPr/>
        </p:nvSpPr>
        <p:spPr>
          <a:xfrm>
            <a:off x="5996193" y="5526394"/>
            <a:ext cx="896024" cy="459816"/>
          </a:xfrm>
          <a:prstGeom prst="rect">
            <a:avLst/>
          </a:prstGeom>
          <a:noFill/>
        </p:spPr>
        <p:txBody>
          <a:bodyPr wrap="square" rtlCol="0">
            <a:spAutoFit/>
          </a:bodyPr>
          <a:lstStyle/>
          <a:p>
            <a:pP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Power BI </a:t>
            </a:r>
            <a:b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b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Desktop</a:t>
            </a:r>
          </a:p>
        </p:txBody>
      </p:sp>
      <p:sp>
        <p:nvSpPr>
          <p:cNvPr id="209" name="Freeform 271"/>
          <p:cNvSpPr/>
          <p:nvPr/>
        </p:nvSpPr>
        <p:spPr>
          <a:xfrm>
            <a:off x="5576252" y="5629130"/>
            <a:ext cx="323901" cy="244545"/>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5"/>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98">
              <a:defRPr/>
            </a:pPr>
            <a:endParaRPr lang="en-US" kern="0" dirty="0">
              <a:gradFill>
                <a:gsLst>
                  <a:gs pos="100000">
                    <a:srgbClr val="FFFFFF"/>
                  </a:gs>
                  <a:gs pos="31000">
                    <a:srgbClr val="FFFFFF"/>
                  </a:gs>
                </a:gsLst>
                <a:lin ang="5400000" scaled="0"/>
              </a:gradFill>
              <a:latin typeface="Segoe UI"/>
            </a:endParaRPr>
          </a:p>
        </p:txBody>
      </p:sp>
      <p:sp>
        <p:nvSpPr>
          <p:cNvPr id="210" name="Freeform 283"/>
          <p:cNvSpPr/>
          <p:nvPr/>
        </p:nvSpPr>
        <p:spPr bwMode="auto">
          <a:xfrm>
            <a:off x="5594568" y="5047459"/>
            <a:ext cx="293015" cy="303419"/>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dirty="0" err="1">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7133599" y="4810085"/>
            <a:ext cx="1696986" cy="1328384"/>
          </a:xfrm>
          <a:prstGeom prst="rect">
            <a:avLst/>
          </a:prstGeom>
          <a:solidFill>
            <a:schemeClr val="bg2"/>
          </a:solidFill>
          <a:ln w="38100">
            <a:solidFill>
              <a:srgbClr val="7F7F7F"/>
            </a:solidFill>
          </a:ln>
        </p:spPr>
        <p:txBody>
          <a:bodyPr wrap="square" bIns="179259" rtlCol="0" anchor="b" anchorCtr="0">
            <a:noAutofit/>
          </a:bodyPr>
          <a:lstStyle/>
          <a:p>
            <a:pPr algn="ctr" defTabSz="895698"/>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SQL Server </a:t>
            </a:r>
            <a:b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b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Reporting Services</a:t>
            </a:r>
          </a:p>
        </p:txBody>
      </p:sp>
      <p:sp>
        <p:nvSpPr>
          <p:cNvPr id="211" name="Freeform 75"/>
          <p:cNvSpPr>
            <a:spLocks noChangeAspect="1" noEditPoints="1"/>
          </p:cNvSpPr>
          <p:nvPr/>
        </p:nvSpPr>
        <p:spPr bwMode="auto">
          <a:xfrm>
            <a:off x="7778474" y="5005987"/>
            <a:ext cx="389227" cy="470272"/>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solidFill>
            <a:schemeClr val="accent5"/>
          </a:solidFill>
          <a:ln>
            <a:noFill/>
          </a:ln>
        </p:spPr>
        <p:txBody>
          <a:bodyPr vert="horz" wrap="square" lIns="89592" tIns="44796" rIns="89592" bIns="44796"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89" name="TextBox 188"/>
          <p:cNvSpPr txBox="1"/>
          <p:nvPr/>
        </p:nvSpPr>
        <p:spPr>
          <a:xfrm>
            <a:off x="3537940" y="4810084"/>
            <a:ext cx="1693522" cy="1328383"/>
          </a:xfrm>
          <a:prstGeom prst="rect">
            <a:avLst/>
          </a:prstGeom>
          <a:solidFill>
            <a:schemeClr val="bg2"/>
          </a:solidFill>
          <a:ln w="38100">
            <a:solidFill>
              <a:srgbClr val="7F7F7F"/>
            </a:solidFill>
          </a:ln>
        </p:spPr>
        <p:txBody>
          <a:bodyPr wrap="square" bIns="179259" rtlCol="0" anchor="b" anchorCtr="0">
            <a:noAutofit/>
          </a:bodyPr>
          <a:lstStyle>
            <a:defPPr>
              <a:defRPr lang="en-US"/>
            </a:defPPr>
            <a:lvl1pPr marR="0" lvl="0" indent="0" algn="ctr" defTabSz="913873"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88182">
                      <a:schemeClr val="tx1"/>
                    </a:gs>
                    <a:gs pos="69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r>
              <a:rPr lang="en-US" sz="1175" dirty="0">
                <a:gradFill>
                  <a:gsLst>
                    <a:gs pos="88182">
                      <a:srgbClr val="353535"/>
                    </a:gs>
                    <a:gs pos="69000">
                      <a:srgbClr val="353535"/>
                    </a:gs>
                  </a:gsLst>
                  <a:lin ang="5400000" scaled="0"/>
                </a:gradFill>
              </a:rPr>
              <a:t>SQL Server </a:t>
            </a:r>
          </a:p>
          <a:p>
            <a:pPr defTabSz="895698"/>
            <a:r>
              <a:rPr lang="en-US" sz="1175" dirty="0">
                <a:gradFill>
                  <a:gsLst>
                    <a:gs pos="88182">
                      <a:srgbClr val="353535"/>
                    </a:gs>
                    <a:gs pos="69000">
                      <a:srgbClr val="353535"/>
                    </a:gs>
                  </a:gsLst>
                  <a:lin ang="5400000" scaled="0"/>
                </a:gradFill>
              </a:rPr>
              <a:t>Analysis Services</a:t>
            </a:r>
          </a:p>
        </p:txBody>
      </p:sp>
      <p:sp>
        <p:nvSpPr>
          <p:cNvPr id="212" name="Freeform 429"/>
          <p:cNvSpPr>
            <a:spLocks noChangeAspect="1"/>
          </p:cNvSpPr>
          <p:nvPr/>
        </p:nvSpPr>
        <p:spPr bwMode="auto">
          <a:xfrm>
            <a:off x="4200883" y="5070938"/>
            <a:ext cx="361765" cy="395016"/>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accent5"/>
          </a:solidFill>
          <a:ln>
            <a:noFill/>
          </a:ln>
        </p:spPr>
        <p:txBody>
          <a:bodyPr vert="horz" wrap="square" lIns="89592" tIns="44796" rIns="89592" bIns="44796" numCol="1" anchor="t" anchorCtr="0" compatLnSpc="1">
            <a:prstTxWarp prst="textNoShape">
              <a:avLst/>
            </a:prstTxWarp>
            <a:noAutofit/>
          </a:bodyPr>
          <a:lstStyle/>
          <a:p>
            <a:pPr defTabSz="912803" fontAlgn="base">
              <a:spcBef>
                <a:spcPct val="0"/>
              </a:spcBef>
              <a:spcAft>
                <a:spcPct val="0"/>
              </a:spcAft>
              <a:defRPr/>
            </a:pPr>
            <a:endParaRPr lang="en-US" sz="2353" kern="0" dirty="0">
              <a:gradFill>
                <a:gsLst>
                  <a:gs pos="100000">
                    <a:srgbClr val="FFFFFF"/>
                  </a:gs>
                  <a:gs pos="31000">
                    <a:srgbClr val="FFFFFF"/>
                  </a:gs>
                </a:gsLst>
                <a:lin ang="5400000" scaled="0"/>
              </a:gradFill>
              <a:latin typeface="Segoe UI"/>
            </a:endParaRPr>
          </a:p>
        </p:txBody>
      </p:sp>
      <p:sp>
        <p:nvSpPr>
          <p:cNvPr id="251" name="Freeform 271"/>
          <p:cNvSpPr/>
          <p:nvPr/>
        </p:nvSpPr>
        <p:spPr>
          <a:xfrm>
            <a:off x="5935056" y="2716754"/>
            <a:ext cx="492829" cy="37208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5"/>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98">
              <a:defRPr/>
            </a:pPr>
            <a:endParaRPr lang="en-US" kern="0">
              <a:gradFill>
                <a:gsLst>
                  <a:gs pos="100000">
                    <a:srgbClr val="FFFFFF"/>
                  </a:gs>
                  <a:gs pos="31000">
                    <a:srgbClr val="FFFFFF"/>
                  </a:gs>
                </a:gsLst>
                <a:lin ang="5400000" scaled="0"/>
              </a:gradFill>
              <a:latin typeface="Segoe UI"/>
            </a:endParaRPr>
          </a:p>
        </p:txBody>
      </p:sp>
      <p:sp>
        <p:nvSpPr>
          <p:cNvPr id="254" name="Freeform 271"/>
          <p:cNvSpPr/>
          <p:nvPr/>
        </p:nvSpPr>
        <p:spPr>
          <a:xfrm>
            <a:off x="7729918" y="2724548"/>
            <a:ext cx="492829" cy="37208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5"/>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698">
              <a:defRPr/>
            </a:pPr>
            <a:endParaRPr lang="en-US" kern="0">
              <a:gradFill>
                <a:gsLst>
                  <a:gs pos="100000">
                    <a:srgbClr val="FFFFFF"/>
                  </a:gs>
                  <a:gs pos="31000">
                    <a:srgbClr val="FFFFFF"/>
                  </a:gs>
                </a:gsLst>
                <a:lin ang="5400000" scaled="0"/>
              </a:gradFill>
              <a:latin typeface="Segoe UI"/>
            </a:endParaRPr>
          </a:p>
        </p:txBody>
      </p:sp>
      <p:cxnSp>
        <p:nvCxnSpPr>
          <p:cNvPr id="71" name="Straight Arrow Connector 70"/>
          <p:cNvCxnSpPr>
            <a:cxnSpLocks/>
          </p:cNvCxnSpPr>
          <p:nvPr/>
        </p:nvCxnSpPr>
        <p:spPr>
          <a:xfrm>
            <a:off x="6924749" y="3038424"/>
            <a:ext cx="2688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046494" y="3952930"/>
            <a:ext cx="8473070" cy="583068"/>
            <a:chOff x="1066746" y="4031774"/>
            <a:chExt cx="8644199" cy="594844"/>
          </a:xfrm>
        </p:grpSpPr>
        <p:cxnSp>
          <p:nvCxnSpPr>
            <p:cNvPr id="204" name="Straight Connector 203"/>
            <p:cNvCxnSpPr/>
            <p:nvPr/>
          </p:nvCxnSpPr>
          <p:spPr>
            <a:xfrm>
              <a:off x="1119062" y="4333994"/>
              <a:ext cx="8591883" cy="16199"/>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5" name="TextBox 204"/>
            <p:cNvSpPr txBox="1"/>
            <p:nvPr/>
          </p:nvSpPr>
          <p:spPr>
            <a:xfrm>
              <a:off x="1069933" y="4031774"/>
              <a:ext cx="1044343" cy="266725"/>
            </a:xfrm>
            <a:prstGeom prst="rect">
              <a:avLst/>
            </a:prstGeom>
            <a:noFill/>
          </p:spPr>
          <p:txBody>
            <a:bodyPr wrap="square" rtlCol="0">
              <a:spAutoFit/>
            </a:bodyPr>
            <a:lstStyle/>
            <a:p>
              <a:pPr defTabSz="913347">
                <a:defRPr/>
              </a:pPr>
              <a:r>
                <a:rPr lang="en-US" sz="1077" b="1" kern="0" dirty="0">
                  <a:gradFill>
                    <a:gsLst>
                      <a:gs pos="11504">
                        <a:srgbClr val="353535"/>
                      </a:gs>
                      <a:gs pos="37168">
                        <a:srgbClr val="353535"/>
                      </a:gs>
                    </a:gsLst>
                    <a:lin ang="5400000" scaled="0"/>
                  </a:gradFill>
                  <a:latin typeface="Segoe UI"/>
                </a:rPr>
                <a:t>Cloud</a:t>
              </a:r>
            </a:p>
          </p:txBody>
        </p:sp>
        <p:sp>
          <p:nvSpPr>
            <p:cNvPr id="206" name="TextBox 205"/>
            <p:cNvSpPr txBox="1"/>
            <p:nvPr/>
          </p:nvSpPr>
          <p:spPr>
            <a:xfrm>
              <a:off x="1066746" y="4335359"/>
              <a:ext cx="1193923" cy="266725"/>
            </a:xfrm>
            <a:prstGeom prst="rect">
              <a:avLst/>
            </a:prstGeom>
            <a:noFill/>
          </p:spPr>
          <p:txBody>
            <a:bodyPr wrap="square" rtlCol="0">
              <a:spAutoFit/>
            </a:bodyPr>
            <a:lstStyle/>
            <a:p>
              <a:pPr defTabSz="913347">
                <a:defRPr/>
              </a:pPr>
              <a:r>
                <a:rPr lang="en-US" sz="1077" b="1" kern="0" dirty="0">
                  <a:gradFill>
                    <a:gsLst>
                      <a:gs pos="11504">
                        <a:srgbClr val="353535"/>
                      </a:gs>
                      <a:gs pos="37168">
                        <a:srgbClr val="353535"/>
                      </a:gs>
                    </a:gsLst>
                    <a:lin ang="5400000" scaled="0"/>
                  </a:gradFill>
                  <a:latin typeface="Segoe UI"/>
                </a:rPr>
                <a:t>On-premises</a:t>
              </a:r>
            </a:p>
          </p:txBody>
        </p:sp>
        <p:sp>
          <p:nvSpPr>
            <p:cNvPr id="196" name="Rectangle 195"/>
            <p:cNvSpPr/>
            <p:nvPr/>
          </p:nvSpPr>
          <p:spPr>
            <a:xfrm>
              <a:off x="2895108" y="4191473"/>
              <a:ext cx="6197259" cy="291208"/>
            </a:xfrm>
            <a:prstGeom prst="rect">
              <a:avLst/>
            </a:prstGeom>
            <a:solidFill>
              <a:srgbClr val="D9D9D9"/>
            </a:solidFill>
            <a:ln w="508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650256" rtlCol="0" anchor="ctr"/>
            <a:lstStyle/>
            <a:p>
              <a:pPr defTabSz="913347">
                <a:lnSpc>
                  <a:spcPct val="90000"/>
                </a:lnSpc>
                <a:defRPr/>
              </a:pPr>
              <a:r>
                <a:rPr lang="en-US" sz="1077" b="1" kern="0" dirty="0">
                  <a:gradFill>
                    <a:gsLst>
                      <a:gs pos="5310">
                        <a:srgbClr val="353535"/>
                      </a:gs>
                      <a:gs pos="66000">
                        <a:srgbClr val="353535"/>
                      </a:gs>
                    </a:gsLst>
                    <a:lin ang="5400000" scaled="0"/>
                  </a:gradFill>
                  <a:latin typeface="Segoe UI"/>
                </a:rPr>
                <a:t>On–premises data gateway</a:t>
              </a:r>
            </a:p>
          </p:txBody>
        </p:sp>
        <p:grpSp>
          <p:nvGrpSpPr>
            <p:cNvPr id="197" name="Group 4"/>
            <p:cNvGrpSpPr>
              <a:grpSpLocks noChangeAspect="1"/>
            </p:cNvGrpSpPr>
            <p:nvPr/>
          </p:nvGrpSpPr>
          <p:grpSpPr bwMode="auto">
            <a:xfrm>
              <a:off x="4905818" y="4040466"/>
              <a:ext cx="584746" cy="586152"/>
              <a:chOff x="3826" y="3056"/>
              <a:chExt cx="416" cy="417"/>
            </a:xfrm>
          </p:grpSpPr>
          <p:sp>
            <p:nvSpPr>
              <p:cNvPr id="198"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199"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2C6"/>
              </a:solidFill>
              <a:ln w="15875">
                <a:solidFill>
                  <a:schemeClr val="bg1"/>
                </a:solidFill>
                <a:round/>
                <a:headEnd/>
                <a:tailEnd/>
              </a:ln>
              <a:extLst/>
            </p:spPr>
            <p:txBody>
              <a:bodyPr vert="horz" wrap="square" lIns="89592" tIns="44796" rIns="89592" bIns="44796" numCol="1" anchor="t" anchorCtr="0" compatLnSpc="1">
                <a:prstTxWarp prst="textNoShape">
                  <a:avLst/>
                </a:prstTxWarp>
              </a:bodyPr>
              <a:lstStyle/>
              <a:p>
                <a:pPr defTabSz="895698">
                  <a:defRPr/>
                </a:pPr>
                <a:endParaRPr lang="en-US" sz="1765" kern="0" dirty="0">
                  <a:solidFill>
                    <a:sysClr val="windowText" lastClr="000000"/>
                  </a:solidFill>
                  <a:latin typeface="Segoe UI"/>
                </a:endParaRPr>
              </a:p>
            </p:txBody>
          </p:sp>
          <p:sp>
            <p:nvSpPr>
              <p:cNvPr id="200"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01"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02"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03"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cxnSp>
        <p:nvCxnSpPr>
          <p:cNvPr id="255" name="Straight Arrow Connector 254"/>
          <p:cNvCxnSpPr/>
          <p:nvPr/>
        </p:nvCxnSpPr>
        <p:spPr>
          <a:xfrm flipV="1">
            <a:off x="8147632" y="3752822"/>
            <a:ext cx="0" cy="287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V="1">
            <a:off x="6235559" y="3752821"/>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flipV="1">
            <a:off x="4319697" y="4434272"/>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flipV="1">
            <a:off x="6235559" y="4436337"/>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p:nvPr/>
        </p:nvCxnSpPr>
        <p:spPr>
          <a:xfrm flipV="1">
            <a:off x="8147632" y="4434272"/>
            <a:ext cx="0" cy="287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cxnSpLocks/>
          </p:cNvCxnSpPr>
          <p:nvPr/>
        </p:nvCxnSpPr>
        <p:spPr>
          <a:xfrm flipH="1">
            <a:off x="2498818" y="6316633"/>
            <a:ext cx="3105" cy="1798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cxnSpLocks/>
          </p:cNvCxnSpPr>
          <p:nvPr/>
        </p:nvCxnSpPr>
        <p:spPr>
          <a:xfrm flipV="1">
            <a:off x="2498819" y="6476845"/>
            <a:ext cx="5648813" cy="44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cxnSpLocks/>
          </p:cNvCxnSpPr>
          <p:nvPr/>
        </p:nvCxnSpPr>
        <p:spPr>
          <a:xfrm flipV="1">
            <a:off x="8157777" y="6207917"/>
            <a:ext cx="0" cy="2718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6188121" y="2027209"/>
            <a:ext cx="0" cy="256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a:off x="8889305" y="5497028"/>
            <a:ext cx="630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3468239" y="1589697"/>
            <a:ext cx="7497162" cy="313454"/>
            <a:chOff x="3537403" y="1620815"/>
            <a:chExt cx="7648581" cy="319785"/>
          </a:xfrm>
        </p:grpSpPr>
        <p:sp>
          <p:nvSpPr>
            <p:cNvPr id="280" name="TextBox 279"/>
            <p:cNvSpPr txBox="1"/>
            <p:nvPr/>
          </p:nvSpPr>
          <p:spPr>
            <a:xfrm>
              <a:off x="3537403" y="1626783"/>
              <a:ext cx="1793523" cy="313817"/>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Model</a:t>
              </a:r>
            </a:p>
          </p:txBody>
        </p:sp>
        <p:sp>
          <p:nvSpPr>
            <p:cNvPr id="281" name="TextBox 280"/>
            <p:cNvSpPr txBox="1"/>
            <p:nvPr/>
          </p:nvSpPr>
          <p:spPr>
            <a:xfrm>
              <a:off x="5330928" y="1620815"/>
              <a:ext cx="1939988" cy="313818"/>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Analyze &amp; Author</a:t>
              </a:r>
            </a:p>
          </p:txBody>
        </p:sp>
        <p:sp>
          <p:nvSpPr>
            <p:cNvPr id="282" name="TextBox 281"/>
            <p:cNvSpPr txBox="1"/>
            <p:nvPr/>
          </p:nvSpPr>
          <p:spPr>
            <a:xfrm>
              <a:off x="7323564" y="1625560"/>
              <a:ext cx="1744393" cy="313818"/>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Deliver</a:t>
              </a:r>
            </a:p>
          </p:txBody>
        </p:sp>
        <p:sp>
          <p:nvSpPr>
            <p:cNvPr id="283" name="TextBox 282"/>
            <p:cNvSpPr txBox="1"/>
            <p:nvPr/>
          </p:nvSpPr>
          <p:spPr>
            <a:xfrm>
              <a:off x="10069034" y="1625559"/>
              <a:ext cx="1116950" cy="313818"/>
            </a:xfrm>
            <a:prstGeom prst="rect">
              <a:avLst/>
            </a:prstGeom>
            <a:noFill/>
          </p:spPr>
          <p:txBody>
            <a:bodyPr wrap="square" rtlCol="0">
              <a:spAutoFit/>
            </a:bodyPr>
            <a:lstStyle/>
            <a:p>
              <a:pPr algn="ctr" defTabSz="895698">
                <a:spcAft>
                  <a:spcPts val="588"/>
                </a:spcAft>
                <a:defRPr/>
              </a:pPr>
              <a:r>
                <a:rPr lang="en-US" sz="1371" b="1" kern="0" dirty="0">
                  <a:gradFill>
                    <a:gsLst>
                      <a:gs pos="60177">
                        <a:srgbClr val="353535"/>
                      </a:gs>
                      <a:gs pos="31000">
                        <a:srgbClr val="353535"/>
                      </a:gs>
                    </a:gsLst>
                    <a:lin ang="5400000" scaled="0"/>
                  </a:gradFill>
                  <a:latin typeface="Segoe UI"/>
                </a:rPr>
                <a:t>Visualize</a:t>
              </a:r>
            </a:p>
          </p:txBody>
        </p:sp>
      </p:grpSp>
      <p:sp>
        <p:nvSpPr>
          <p:cNvPr id="284" name="Rectangle 283"/>
          <p:cNvSpPr/>
          <p:nvPr/>
        </p:nvSpPr>
        <p:spPr>
          <a:xfrm>
            <a:off x="9592133" y="2337403"/>
            <a:ext cx="1622350" cy="3801065"/>
          </a:xfrm>
          <a:prstGeom prst="rect">
            <a:avLst/>
          </a:prstGeom>
          <a:solidFill>
            <a:schemeClr val="bg2"/>
          </a:solidFill>
          <a:ln w="381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defRPr/>
            </a:pPr>
            <a:endParaRPr lang="en-US" sz="1765" kern="0">
              <a:solidFill>
                <a:srgbClr val="FFFFFF"/>
              </a:solidFill>
              <a:latin typeface="Segoe UI"/>
            </a:endParaRPr>
          </a:p>
        </p:txBody>
      </p:sp>
      <p:sp>
        <p:nvSpPr>
          <p:cNvPr id="299" name="TextBox 298"/>
          <p:cNvSpPr txBox="1"/>
          <p:nvPr/>
        </p:nvSpPr>
        <p:spPr>
          <a:xfrm>
            <a:off x="10059689" y="4424782"/>
            <a:ext cx="687240" cy="276832"/>
          </a:xfrm>
          <a:prstGeom prst="rect">
            <a:avLst/>
          </a:prstGeom>
          <a:noFill/>
        </p:spPr>
        <p:txBody>
          <a:bodyPr wrap="square" rtlCol="0">
            <a:spAutoFit/>
          </a:bodyPr>
          <a:lstStyle/>
          <a:p>
            <a:pPr algn="ct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Web</a:t>
            </a:r>
          </a:p>
        </p:txBody>
      </p:sp>
      <p:sp>
        <p:nvSpPr>
          <p:cNvPr id="301" name="Rectangle 300"/>
          <p:cNvSpPr/>
          <p:nvPr/>
        </p:nvSpPr>
        <p:spPr bwMode="auto">
          <a:xfrm>
            <a:off x="10069498" y="3849344"/>
            <a:ext cx="667623" cy="4239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980" b="1" kern="0" dirty="0" err="1">
              <a:solidFill>
                <a:srgbClr val="FFFFFF"/>
              </a:solidFill>
              <a:latin typeface="Segoe UI"/>
              <a:ea typeface="Segoe UI" pitchFamily="34" charset="0"/>
              <a:cs typeface="Segoe UI" pitchFamily="34" charset="0"/>
            </a:endParaRPr>
          </a:p>
        </p:txBody>
      </p:sp>
      <p:sp>
        <p:nvSpPr>
          <p:cNvPr id="303" name="Freeform 13"/>
          <p:cNvSpPr>
            <a:spLocks noEditPoints="1"/>
          </p:cNvSpPr>
          <p:nvPr/>
        </p:nvSpPr>
        <p:spPr bwMode="auto">
          <a:xfrm>
            <a:off x="9942219" y="3839768"/>
            <a:ext cx="922181" cy="499535"/>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chemeClr val="tx2"/>
          </a:solidFill>
          <a:ln>
            <a:noFill/>
          </a:ln>
        </p:spPr>
        <p:txBody>
          <a:bodyPr vert="horz" wrap="square" lIns="91362" tIns="45682" rIns="91362" bIns="45682" numCol="1" anchor="t" anchorCtr="0" compatLnSpc="1">
            <a:prstTxWarp prst="textNoShape">
              <a:avLst/>
            </a:prstTxWarp>
          </a:bodyPr>
          <a:lstStyle/>
          <a:p>
            <a:pPr defTabSz="931614">
              <a:defRPr/>
            </a:pPr>
            <a:endParaRPr lang="en-US" sz="980" b="1" kern="0">
              <a:solidFill>
                <a:srgbClr val="FFFFFF"/>
              </a:solidFill>
              <a:latin typeface="Segoe UI"/>
            </a:endParaRPr>
          </a:p>
        </p:txBody>
      </p:sp>
      <p:sp>
        <p:nvSpPr>
          <p:cNvPr id="304" name="Line Chart Right 3"/>
          <p:cNvSpPr/>
          <p:nvPr/>
        </p:nvSpPr>
        <p:spPr bwMode="auto">
          <a:xfrm rot="2700000">
            <a:off x="10315946" y="3915464"/>
            <a:ext cx="261733" cy="367877"/>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a:lnSpc>
                <a:spcPct val="90000"/>
              </a:lnSpc>
              <a:defRPr/>
            </a:pPr>
            <a:endParaRPr lang="en-US" sz="980" b="1" kern="0" dirty="0" err="1">
              <a:solidFill>
                <a:srgbClr val="FFFFFF"/>
              </a:solidFill>
              <a:latin typeface="Segoe UI"/>
              <a:ea typeface="Segoe UI" pitchFamily="34" charset="0"/>
              <a:cs typeface="Segoe UI" pitchFamily="34" charset="0"/>
            </a:endParaRPr>
          </a:p>
        </p:txBody>
      </p:sp>
      <p:sp>
        <p:nvSpPr>
          <p:cNvPr id="296" name="TextBox 295"/>
          <p:cNvSpPr txBox="1"/>
          <p:nvPr/>
        </p:nvSpPr>
        <p:spPr>
          <a:xfrm>
            <a:off x="9874535" y="5558360"/>
            <a:ext cx="1057549" cy="424415"/>
          </a:xfrm>
          <a:prstGeom prst="rect">
            <a:avLst/>
          </a:prstGeom>
          <a:noFill/>
        </p:spPr>
        <p:txBody>
          <a:bodyPr wrap="square" rtlCol="0">
            <a:spAutoFit/>
          </a:bodyPr>
          <a:lstStyle/>
          <a:p>
            <a:pPr algn="ctr" defTabSz="895698">
              <a:lnSpc>
                <a:spcPct val="90000"/>
              </a:lnSpc>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Embedded </a:t>
            </a:r>
            <a:b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b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in your apps</a:t>
            </a:r>
          </a:p>
        </p:txBody>
      </p:sp>
      <p:sp>
        <p:nvSpPr>
          <p:cNvPr id="295" name="Freeform 9"/>
          <p:cNvSpPr>
            <a:spLocks noEditPoints="1"/>
          </p:cNvSpPr>
          <p:nvPr/>
        </p:nvSpPr>
        <p:spPr bwMode="auto">
          <a:xfrm>
            <a:off x="10073350" y="4877103"/>
            <a:ext cx="659921" cy="580912"/>
          </a:xfrm>
          <a:custGeom>
            <a:avLst/>
            <a:gdLst>
              <a:gd name="T0" fmla="*/ 0 w 2338"/>
              <a:gd name="T1" fmla="*/ 200 h 1783"/>
              <a:gd name="T2" fmla="*/ 2338 w 2338"/>
              <a:gd name="T3" fmla="*/ 34 h 1783"/>
              <a:gd name="T4" fmla="*/ 1755 w 2338"/>
              <a:gd name="T5" fmla="*/ 143 h 1783"/>
              <a:gd name="T6" fmla="*/ 1921 w 2338"/>
              <a:gd name="T7" fmla="*/ 160 h 1783"/>
              <a:gd name="T8" fmla="*/ 2190 w 2338"/>
              <a:gd name="T9" fmla="*/ 160 h 1783"/>
              <a:gd name="T10" fmla="*/ 2104 w 2338"/>
              <a:gd name="T11" fmla="*/ 160 h 1783"/>
              <a:gd name="T12" fmla="*/ 2104 w 2338"/>
              <a:gd name="T13" fmla="*/ 74 h 1783"/>
              <a:gd name="T14" fmla="*/ 2144 w 2338"/>
              <a:gd name="T15" fmla="*/ 114 h 1783"/>
              <a:gd name="T16" fmla="*/ 0 w 2338"/>
              <a:gd name="T17" fmla="*/ 308 h 1783"/>
              <a:gd name="T18" fmla="*/ 2338 w 2338"/>
              <a:gd name="T19" fmla="*/ 1749 h 1783"/>
              <a:gd name="T20" fmla="*/ 91 w 2338"/>
              <a:gd name="T21" fmla="*/ 1692 h 1783"/>
              <a:gd name="T22" fmla="*/ 1984 w 2338"/>
              <a:gd name="T23" fmla="*/ 97 h 1783"/>
              <a:gd name="T24" fmla="*/ 1984 w 2338"/>
              <a:gd name="T25" fmla="*/ 97 h 1783"/>
              <a:gd name="T26" fmla="*/ 712 w 2338"/>
              <a:gd name="T27" fmla="*/ 1321 h 1783"/>
              <a:gd name="T28" fmla="*/ 480 w 2338"/>
              <a:gd name="T29" fmla="*/ 1321 h 1783"/>
              <a:gd name="T30" fmla="*/ 757 w 2338"/>
              <a:gd name="T31" fmla="*/ 1369 h 1783"/>
              <a:gd name="T32" fmla="*/ 755 w 2338"/>
              <a:gd name="T33" fmla="*/ 726 h 1783"/>
              <a:gd name="T34" fmla="*/ 755 w 2338"/>
              <a:gd name="T35" fmla="*/ 855 h 1783"/>
              <a:gd name="T36" fmla="*/ 639 w 2338"/>
              <a:gd name="T37" fmla="*/ 855 h 1783"/>
              <a:gd name="T38" fmla="*/ 511 w 2338"/>
              <a:gd name="T39" fmla="*/ 855 h 1783"/>
              <a:gd name="T40" fmla="*/ 384 w 2338"/>
              <a:gd name="T41" fmla="*/ 855 h 1783"/>
              <a:gd name="T42" fmla="*/ 384 w 2338"/>
              <a:gd name="T43" fmla="*/ 971 h 1783"/>
              <a:gd name="T44" fmla="*/ 256 w 2338"/>
              <a:gd name="T45" fmla="*/ 991 h 1783"/>
              <a:gd name="T46" fmla="*/ 755 w 2338"/>
              <a:gd name="T47" fmla="*/ 687 h 1783"/>
              <a:gd name="T48" fmla="*/ 511 w 2338"/>
              <a:gd name="T49" fmla="*/ 874 h 1783"/>
              <a:gd name="T50" fmla="*/ 531 w 2338"/>
              <a:gd name="T51" fmla="*/ 874 h 1783"/>
              <a:gd name="T52" fmla="*/ 659 w 2338"/>
              <a:gd name="T53" fmla="*/ 971 h 1783"/>
              <a:gd name="T54" fmla="*/ 479 w 2338"/>
              <a:gd name="T55" fmla="*/ 726 h 1783"/>
              <a:gd name="T56" fmla="*/ 479 w 2338"/>
              <a:gd name="T57" fmla="*/ 726 h 1783"/>
              <a:gd name="T58" fmla="*/ 276 w 2338"/>
              <a:gd name="T59" fmla="*/ 726 h 1783"/>
              <a:gd name="T60" fmla="*/ 404 w 2338"/>
              <a:gd name="T61" fmla="*/ 657 h 1783"/>
              <a:gd name="T62" fmla="*/ 404 w 2338"/>
              <a:gd name="T63" fmla="*/ 598 h 1783"/>
              <a:gd name="T64" fmla="*/ 494 w 2338"/>
              <a:gd name="T65" fmla="*/ 598 h 1783"/>
              <a:gd name="T66" fmla="*/ 639 w 2338"/>
              <a:gd name="T67" fmla="*/ 661 h 1783"/>
              <a:gd name="T68" fmla="*/ 701 w 2338"/>
              <a:gd name="T69" fmla="*/ 598 h 1783"/>
              <a:gd name="T70" fmla="*/ 755 w 2338"/>
              <a:gd name="T71" fmla="*/ 545 h 1783"/>
              <a:gd name="T72" fmla="*/ 256 w 2338"/>
              <a:gd name="T73" fmla="*/ 805 h 1783"/>
              <a:gd name="T74" fmla="*/ 639 w 2338"/>
              <a:gd name="T75" fmla="*/ 490 h 1783"/>
              <a:gd name="T76" fmla="*/ 276 w 2338"/>
              <a:gd name="T77" fmla="*/ 490 h 1783"/>
              <a:gd name="T78" fmla="*/ 276 w 2338"/>
              <a:gd name="T79" fmla="*/ 490 h 1783"/>
              <a:gd name="T80" fmla="*/ 471 w 2338"/>
              <a:gd name="T81" fmla="*/ 704 h 1783"/>
              <a:gd name="T82" fmla="*/ 517 w 2338"/>
              <a:gd name="T83" fmla="*/ 735 h 1783"/>
              <a:gd name="T84" fmla="*/ 659 w 2338"/>
              <a:gd name="T85" fmla="*/ 755 h 1783"/>
              <a:gd name="T86" fmla="*/ 755 w 2338"/>
              <a:gd name="T87" fmla="*/ 659 h 1783"/>
              <a:gd name="T88" fmla="*/ 775 w 2338"/>
              <a:gd name="T89" fmla="*/ 553 h 1783"/>
              <a:gd name="T90" fmla="*/ 659 w 2338"/>
              <a:gd name="T91" fmla="*/ 669 h 1783"/>
              <a:gd name="T92" fmla="*/ 602 w 2338"/>
              <a:gd name="T93" fmla="*/ 726 h 1783"/>
              <a:gd name="T94" fmla="*/ 576 w 2338"/>
              <a:gd name="T95" fmla="*/ 709 h 1783"/>
              <a:gd name="T96" fmla="*/ 343 w 2338"/>
              <a:gd name="T97" fmla="*/ 745 h 1783"/>
              <a:gd name="T98" fmla="*/ 191 w 2338"/>
              <a:gd name="T99" fmla="*/ 898 h 1783"/>
              <a:gd name="T100" fmla="*/ 1112 w 2338"/>
              <a:gd name="T101" fmla="*/ 951 h 1783"/>
              <a:gd name="T102" fmla="*/ 2028 w 2338"/>
              <a:gd name="T103" fmla="*/ 848 h 1783"/>
              <a:gd name="T104" fmla="*/ 2028 w 2338"/>
              <a:gd name="T105" fmla="*/ 848 h 1783"/>
              <a:gd name="T106" fmla="*/ 1779 w 2338"/>
              <a:gd name="T107" fmla="*/ 1576 h 1783"/>
              <a:gd name="T108" fmla="*/ 1354 w 2338"/>
              <a:gd name="T109" fmla="*/ 1576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8" h="1783">
                <a:moveTo>
                  <a:pt x="2310" y="0"/>
                </a:moveTo>
                <a:cubicBezTo>
                  <a:pt x="28" y="0"/>
                  <a:pt x="28" y="0"/>
                  <a:pt x="28" y="0"/>
                </a:cubicBezTo>
                <a:cubicBezTo>
                  <a:pt x="11" y="0"/>
                  <a:pt x="0" y="11"/>
                  <a:pt x="0" y="34"/>
                </a:cubicBezTo>
                <a:cubicBezTo>
                  <a:pt x="0" y="200"/>
                  <a:pt x="0" y="200"/>
                  <a:pt x="0" y="200"/>
                </a:cubicBezTo>
                <a:cubicBezTo>
                  <a:pt x="0" y="217"/>
                  <a:pt x="11" y="228"/>
                  <a:pt x="28" y="228"/>
                </a:cubicBezTo>
                <a:cubicBezTo>
                  <a:pt x="2310" y="228"/>
                  <a:pt x="2310" y="228"/>
                  <a:pt x="2310" y="228"/>
                </a:cubicBezTo>
                <a:cubicBezTo>
                  <a:pt x="2327" y="228"/>
                  <a:pt x="2338" y="217"/>
                  <a:pt x="2338" y="200"/>
                </a:cubicBezTo>
                <a:cubicBezTo>
                  <a:pt x="2338" y="34"/>
                  <a:pt x="2338" y="34"/>
                  <a:pt x="2338" y="34"/>
                </a:cubicBezTo>
                <a:cubicBezTo>
                  <a:pt x="2338" y="11"/>
                  <a:pt x="2327" y="0"/>
                  <a:pt x="2310" y="0"/>
                </a:cubicBezTo>
                <a:close/>
                <a:moveTo>
                  <a:pt x="1858" y="160"/>
                </a:moveTo>
                <a:cubicBezTo>
                  <a:pt x="1755" y="160"/>
                  <a:pt x="1755" y="160"/>
                  <a:pt x="1755" y="160"/>
                </a:cubicBezTo>
                <a:cubicBezTo>
                  <a:pt x="1755" y="143"/>
                  <a:pt x="1755" y="143"/>
                  <a:pt x="1755" y="143"/>
                </a:cubicBezTo>
                <a:cubicBezTo>
                  <a:pt x="1858" y="143"/>
                  <a:pt x="1858" y="143"/>
                  <a:pt x="1858" y="143"/>
                </a:cubicBezTo>
                <a:lnTo>
                  <a:pt x="1858" y="160"/>
                </a:lnTo>
                <a:close/>
                <a:moveTo>
                  <a:pt x="2001" y="160"/>
                </a:moveTo>
                <a:cubicBezTo>
                  <a:pt x="1921" y="160"/>
                  <a:pt x="1921" y="160"/>
                  <a:pt x="1921" y="160"/>
                </a:cubicBezTo>
                <a:cubicBezTo>
                  <a:pt x="1921" y="74"/>
                  <a:pt x="1921" y="74"/>
                  <a:pt x="1921" y="74"/>
                </a:cubicBezTo>
                <a:cubicBezTo>
                  <a:pt x="2001" y="74"/>
                  <a:pt x="2001" y="74"/>
                  <a:pt x="2001" y="74"/>
                </a:cubicBezTo>
                <a:lnTo>
                  <a:pt x="2001" y="160"/>
                </a:lnTo>
                <a:close/>
                <a:moveTo>
                  <a:pt x="2190" y="160"/>
                </a:moveTo>
                <a:cubicBezTo>
                  <a:pt x="2161" y="160"/>
                  <a:pt x="2161" y="160"/>
                  <a:pt x="2161" y="160"/>
                </a:cubicBezTo>
                <a:cubicBezTo>
                  <a:pt x="2144" y="143"/>
                  <a:pt x="2144" y="143"/>
                  <a:pt x="2144" y="143"/>
                </a:cubicBezTo>
                <a:cubicBezTo>
                  <a:pt x="2132" y="131"/>
                  <a:pt x="2132" y="131"/>
                  <a:pt x="2132" y="131"/>
                </a:cubicBezTo>
                <a:cubicBezTo>
                  <a:pt x="2104" y="160"/>
                  <a:pt x="2104" y="160"/>
                  <a:pt x="2104" y="160"/>
                </a:cubicBezTo>
                <a:cubicBezTo>
                  <a:pt x="2075" y="160"/>
                  <a:pt x="2075" y="160"/>
                  <a:pt x="2075" y="160"/>
                </a:cubicBezTo>
                <a:cubicBezTo>
                  <a:pt x="2115" y="114"/>
                  <a:pt x="2115" y="114"/>
                  <a:pt x="2115" y="114"/>
                </a:cubicBezTo>
                <a:cubicBezTo>
                  <a:pt x="2075" y="74"/>
                  <a:pt x="2075" y="74"/>
                  <a:pt x="2075" y="74"/>
                </a:cubicBezTo>
                <a:cubicBezTo>
                  <a:pt x="2104" y="74"/>
                  <a:pt x="2104" y="74"/>
                  <a:pt x="2104" y="74"/>
                </a:cubicBezTo>
                <a:cubicBezTo>
                  <a:pt x="2132" y="103"/>
                  <a:pt x="2132" y="103"/>
                  <a:pt x="2132" y="103"/>
                </a:cubicBezTo>
                <a:cubicBezTo>
                  <a:pt x="2161" y="74"/>
                  <a:pt x="2161" y="74"/>
                  <a:pt x="2161" y="74"/>
                </a:cubicBezTo>
                <a:cubicBezTo>
                  <a:pt x="2190" y="74"/>
                  <a:pt x="2190" y="74"/>
                  <a:pt x="2190" y="74"/>
                </a:cubicBezTo>
                <a:cubicBezTo>
                  <a:pt x="2144" y="114"/>
                  <a:pt x="2144" y="114"/>
                  <a:pt x="2144" y="114"/>
                </a:cubicBezTo>
                <a:lnTo>
                  <a:pt x="2190" y="160"/>
                </a:lnTo>
                <a:close/>
                <a:moveTo>
                  <a:pt x="2310" y="274"/>
                </a:moveTo>
                <a:cubicBezTo>
                  <a:pt x="28" y="274"/>
                  <a:pt x="28" y="274"/>
                  <a:pt x="28" y="274"/>
                </a:cubicBezTo>
                <a:cubicBezTo>
                  <a:pt x="11" y="274"/>
                  <a:pt x="0" y="291"/>
                  <a:pt x="0" y="308"/>
                </a:cubicBezTo>
                <a:cubicBezTo>
                  <a:pt x="0" y="1749"/>
                  <a:pt x="0" y="1749"/>
                  <a:pt x="0" y="1749"/>
                </a:cubicBezTo>
                <a:cubicBezTo>
                  <a:pt x="0" y="1766"/>
                  <a:pt x="11" y="1783"/>
                  <a:pt x="28" y="1783"/>
                </a:cubicBezTo>
                <a:cubicBezTo>
                  <a:pt x="2310" y="1783"/>
                  <a:pt x="2310" y="1783"/>
                  <a:pt x="2310" y="1783"/>
                </a:cubicBezTo>
                <a:cubicBezTo>
                  <a:pt x="2327" y="1783"/>
                  <a:pt x="2338" y="1766"/>
                  <a:pt x="2338" y="1749"/>
                </a:cubicBezTo>
                <a:cubicBezTo>
                  <a:pt x="2338" y="308"/>
                  <a:pt x="2338" y="308"/>
                  <a:pt x="2338" y="308"/>
                </a:cubicBezTo>
                <a:cubicBezTo>
                  <a:pt x="2338" y="291"/>
                  <a:pt x="2327" y="274"/>
                  <a:pt x="2310" y="274"/>
                </a:cubicBezTo>
                <a:close/>
                <a:moveTo>
                  <a:pt x="2247" y="1692"/>
                </a:moveTo>
                <a:cubicBezTo>
                  <a:pt x="91" y="1692"/>
                  <a:pt x="91" y="1692"/>
                  <a:pt x="91" y="1692"/>
                </a:cubicBezTo>
                <a:cubicBezTo>
                  <a:pt x="91" y="366"/>
                  <a:pt x="91" y="366"/>
                  <a:pt x="91" y="366"/>
                </a:cubicBezTo>
                <a:cubicBezTo>
                  <a:pt x="2247" y="366"/>
                  <a:pt x="2247" y="366"/>
                  <a:pt x="2247" y="366"/>
                </a:cubicBezTo>
                <a:lnTo>
                  <a:pt x="2247" y="1692"/>
                </a:lnTo>
                <a:close/>
                <a:moveTo>
                  <a:pt x="1984" y="97"/>
                </a:moveTo>
                <a:cubicBezTo>
                  <a:pt x="1984" y="97"/>
                  <a:pt x="1984" y="97"/>
                  <a:pt x="1938" y="97"/>
                </a:cubicBezTo>
                <a:cubicBezTo>
                  <a:pt x="1938" y="97"/>
                  <a:pt x="1938" y="97"/>
                  <a:pt x="1938" y="143"/>
                </a:cubicBezTo>
                <a:cubicBezTo>
                  <a:pt x="1938" y="143"/>
                  <a:pt x="1938" y="143"/>
                  <a:pt x="1984" y="143"/>
                </a:cubicBezTo>
                <a:lnTo>
                  <a:pt x="1984" y="97"/>
                </a:lnTo>
                <a:close/>
                <a:moveTo>
                  <a:pt x="480" y="1552"/>
                </a:moveTo>
                <a:cubicBezTo>
                  <a:pt x="482" y="1552"/>
                  <a:pt x="482" y="1552"/>
                  <a:pt x="482" y="1552"/>
                </a:cubicBezTo>
                <a:cubicBezTo>
                  <a:pt x="481" y="1552"/>
                  <a:pt x="481" y="1552"/>
                  <a:pt x="480" y="1552"/>
                </a:cubicBezTo>
                <a:close/>
                <a:moveTo>
                  <a:pt x="712" y="1321"/>
                </a:moveTo>
                <a:cubicBezTo>
                  <a:pt x="712" y="1195"/>
                  <a:pt x="610" y="1092"/>
                  <a:pt x="482" y="1092"/>
                </a:cubicBezTo>
                <a:cubicBezTo>
                  <a:pt x="356" y="1092"/>
                  <a:pt x="253" y="1195"/>
                  <a:pt x="253" y="1321"/>
                </a:cubicBezTo>
                <a:cubicBezTo>
                  <a:pt x="253" y="1448"/>
                  <a:pt x="355" y="1551"/>
                  <a:pt x="480" y="1552"/>
                </a:cubicBezTo>
                <a:cubicBezTo>
                  <a:pt x="480" y="1321"/>
                  <a:pt x="480" y="1321"/>
                  <a:pt x="480" y="1321"/>
                </a:cubicBezTo>
                <a:cubicBezTo>
                  <a:pt x="712" y="1321"/>
                  <a:pt x="712" y="1321"/>
                  <a:pt x="712" y="1321"/>
                </a:cubicBezTo>
                <a:close/>
                <a:moveTo>
                  <a:pt x="525" y="1597"/>
                </a:moveTo>
                <a:cubicBezTo>
                  <a:pt x="526" y="1597"/>
                  <a:pt x="526" y="1597"/>
                  <a:pt x="528" y="1597"/>
                </a:cubicBezTo>
                <a:cubicBezTo>
                  <a:pt x="654" y="1597"/>
                  <a:pt x="757" y="1494"/>
                  <a:pt x="757" y="1369"/>
                </a:cubicBezTo>
                <a:cubicBezTo>
                  <a:pt x="525" y="1369"/>
                  <a:pt x="525" y="1369"/>
                  <a:pt x="525" y="1369"/>
                </a:cubicBezTo>
                <a:lnTo>
                  <a:pt x="525" y="1597"/>
                </a:lnTo>
                <a:close/>
                <a:moveTo>
                  <a:pt x="755" y="687"/>
                </a:moveTo>
                <a:cubicBezTo>
                  <a:pt x="755" y="726"/>
                  <a:pt x="755" y="726"/>
                  <a:pt x="755" y="726"/>
                </a:cubicBezTo>
                <a:cubicBezTo>
                  <a:pt x="715" y="726"/>
                  <a:pt x="715" y="726"/>
                  <a:pt x="715" y="726"/>
                </a:cubicBezTo>
                <a:cubicBezTo>
                  <a:pt x="696" y="746"/>
                  <a:pt x="696" y="746"/>
                  <a:pt x="696" y="746"/>
                </a:cubicBezTo>
                <a:cubicBezTo>
                  <a:pt x="755" y="746"/>
                  <a:pt x="755" y="746"/>
                  <a:pt x="755" y="746"/>
                </a:cubicBezTo>
                <a:cubicBezTo>
                  <a:pt x="755" y="855"/>
                  <a:pt x="755" y="855"/>
                  <a:pt x="755" y="855"/>
                </a:cubicBezTo>
                <a:cubicBezTo>
                  <a:pt x="659" y="855"/>
                  <a:pt x="659" y="855"/>
                  <a:pt x="659" y="855"/>
                </a:cubicBezTo>
                <a:cubicBezTo>
                  <a:pt x="659" y="783"/>
                  <a:pt x="659" y="783"/>
                  <a:pt x="659" y="783"/>
                </a:cubicBezTo>
                <a:cubicBezTo>
                  <a:pt x="639" y="803"/>
                  <a:pt x="639" y="803"/>
                  <a:pt x="639" y="803"/>
                </a:cubicBezTo>
                <a:cubicBezTo>
                  <a:pt x="639" y="855"/>
                  <a:pt x="639" y="855"/>
                  <a:pt x="639" y="855"/>
                </a:cubicBezTo>
                <a:cubicBezTo>
                  <a:pt x="531" y="855"/>
                  <a:pt x="531" y="855"/>
                  <a:pt x="531" y="855"/>
                </a:cubicBezTo>
                <a:cubicBezTo>
                  <a:pt x="531" y="778"/>
                  <a:pt x="531" y="778"/>
                  <a:pt x="531" y="778"/>
                </a:cubicBezTo>
                <a:cubicBezTo>
                  <a:pt x="511" y="758"/>
                  <a:pt x="511" y="758"/>
                  <a:pt x="511" y="758"/>
                </a:cubicBezTo>
                <a:cubicBezTo>
                  <a:pt x="511" y="855"/>
                  <a:pt x="511" y="855"/>
                  <a:pt x="511" y="855"/>
                </a:cubicBezTo>
                <a:cubicBezTo>
                  <a:pt x="404" y="855"/>
                  <a:pt x="404" y="855"/>
                  <a:pt x="404" y="855"/>
                </a:cubicBezTo>
                <a:cubicBezTo>
                  <a:pt x="404" y="800"/>
                  <a:pt x="404" y="800"/>
                  <a:pt x="404" y="800"/>
                </a:cubicBezTo>
                <a:cubicBezTo>
                  <a:pt x="384" y="820"/>
                  <a:pt x="384" y="820"/>
                  <a:pt x="384" y="820"/>
                </a:cubicBezTo>
                <a:cubicBezTo>
                  <a:pt x="384" y="855"/>
                  <a:pt x="384" y="855"/>
                  <a:pt x="384" y="855"/>
                </a:cubicBezTo>
                <a:cubicBezTo>
                  <a:pt x="349" y="855"/>
                  <a:pt x="349" y="855"/>
                  <a:pt x="349" y="855"/>
                </a:cubicBezTo>
                <a:cubicBezTo>
                  <a:pt x="330" y="874"/>
                  <a:pt x="330" y="874"/>
                  <a:pt x="330" y="874"/>
                </a:cubicBezTo>
                <a:cubicBezTo>
                  <a:pt x="384" y="874"/>
                  <a:pt x="384" y="874"/>
                  <a:pt x="384" y="874"/>
                </a:cubicBezTo>
                <a:cubicBezTo>
                  <a:pt x="384" y="971"/>
                  <a:pt x="384" y="971"/>
                  <a:pt x="384" y="971"/>
                </a:cubicBezTo>
                <a:cubicBezTo>
                  <a:pt x="276" y="971"/>
                  <a:pt x="276" y="971"/>
                  <a:pt x="276" y="971"/>
                </a:cubicBezTo>
                <a:cubicBezTo>
                  <a:pt x="276" y="928"/>
                  <a:pt x="276" y="928"/>
                  <a:pt x="276" y="928"/>
                </a:cubicBezTo>
                <a:cubicBezTo>
                  <a:pt x="256" y="948"/>
                  <a:pt x="256" y="948"/>
                  <a:pt x="256" y="948"/>
                </a:cubicBezTo>
                <a:cubicBezTo>
                  <a:pt x="256" y="991"/>
                  <a:pt x="256" y="991"/>
                  <a:pt x="256" y="991"/>
                </a:cubicBezTo>
                <a:cubicBezTo>
                  <a:pt x="775" y="991"/>
                  <a:pt x="775" y="991"/>
                  <a:pt x="775" y="991"/>
                </a:cubicBezTo>
                <a:cubicBezTo>
                  <a:pt x="775" y="667"/>
                  <a:pt x="775" y="667"/>
                  <a:pt x="775" y="667"/>
                </a:cubicBezTo>
                <a:cubicBezTo>
                  <a:pt x="763" y="678"/>
                  <a:pt x="763" y="678"/>
                  <a:pt x="763" y="678"/>
                </a:cubicBezTo>
                <a:lnTo>
                  <a:pt x="755" y="687"/>
                </a:lnTo>
                <a:close/>
                <a:moveTo>
                  <a:pt x="511" y="971"/>
                </a:moveTo>
                <a:cubicBezTo>
                  <a:pt x="404" y="971"/>
                  <a:pt x="404" y="971"/>
                  <a:pt x="404" y="971"/>
                </a:cubicBezTo>
                <a:cubicBezTo>
                  <a:pt x="404" y="874"/>
                  <a:pt x="404" y="874"/>
                  <a:pt x="404" y="874"/>
                </a:cubicBezTo>
                <a:cubicBezTo>
                  <a:pt x="511" y="874"/>
                  <a:pt x="511" y="874"/>
                  <a:pt x="511" y="874"/>
                </a:cubicBezTo>
                <a:lnTo>
                  <a:pt x="511" y="971"/>
                </a:lnTo>
                <a:close/>
                <a:moveTo>
                  <a:pt x="639" y="971"/>
                </a:moveTo>
                <a:cubicBezTo>
                  <a:pt x="531" y="971"/>
                  <a:pt x="531" y="971"/>
                  <a:pt x="531" y="971"/>
                </a:cubicBezTo>
                <a:cubicBezTo>
                  <a:pt x="531" y="874"/>
                  <a:pt x="531" y="874"/>
                  <a:pt x="531" y="874"/>
                </a:cubicBezTo>
                <a:cubicBezTo>
                  <a:pt x="639" y="874"/>
                  <a:pt x="639" y="874"/>
                  <a:pt x="639" y="874"/>
                </a:cubicBezTo>
                <a:lnTo>
                  <a:pt x="639" y="971"/>
                </a:lnTo>
                <a:close/>
                <a:moveTo>
                  <a:pt x="755" y="971"/>
                </a:moveTo>
                <a:cubicBezTo>
                  <a:pt x="659" y="971"/>
                  <a:pt x="659" y="971"/>
                  <a:pt x="659" y="971"/>
                </a:cubicBezTo>
                <a:cubicBezTo>
                  <a:pt x="659" y="874"/>
                  <a:pt x="659" y="874"/>
                  <a:pt x="659" y="874"/>
                </a:cubicBezTo>
                <a:cubicBezTo>
                  <a:pt x="755" y="874"/>
                  <a:pt x="755" y="874"/>
                  <a:pt x="755" y="874"/>
                </a:cubicBezTo>
                <a:lnTo>
                  <a:pt x="755" y="971"/>
                </a:lnTo>
                <a:close/>
                <a:moveTo>
                  <a:pt x="479" y="726"/>
                </a:moveTo>
                <a:cubicBezTo>
                  <a:pt x="458" y="746"/>
                  <a:pt x="458" y="746"/>
                  <a:pt x="458" y="746"/>
                </a:cubicBezTo>
                <a:cubicBezTo>
                  <a:pt x="458" y="746"/>
                  <a:pt x="458" y="746"/>
                  <a:pt x="495" y="746"/>
                </a:cubicBezTo>
                <a:cubicBezTo>
                  <a:pt x="496" y="746"/>
                  <a:pt x="497" y="745"/>
                  <a:pt x="499" y="745"/>
                </a:cubicBezTo>
                <a:cubicBezTo>
                  <a:pt x="499" y="745"/>
                  <a:pt x="499" y="745"/>
                  <a:pt x="479" y="726"/>
                </a:cubicBezTo>
                <a:close/>
                <a:moveTo>
                  <a:pt x="276" y="746"/>
                </a:moveTo>
                <a:cubicBezTo>
                  <a:pt x="316" y="746"/>
                  <a:pt x="316" y="746"/>
                  <a:pt x="316" y="746"/>
                </a:cubicBezTo>
                <a:cubicBezTo>
                  <a:pt x="335" y="726"/>
                  <a:pt x="335" y="726"/>
                  <a:pt x="335" y="726"/>
                </a:cubicBezTo>
                <a:cubicBezTo>
                  <a:pt x="276" y="726"/>
                  <a:pt x="276" y="726"/>
                  <a:pt x="276" y="726"/>
                </a:cubicBezTo>
                <a:cubicBezTo>
                  <a:pt x="276" y="618"/>
                  <a:pt x="276" y="618"/>
                  <a:pt x="276" y="618"/>
                </a:cubicBezTo>
                <a:cubicBezTo>
                  <a:pt x="384" y="618"/>
                  <a:pt x="384" y="618"/>
                  <a:pt x="384" y="618"/>
                </a:cubicBezTo>
                <a:cubicBezTo>
                  <a:pt x="384" y="677"/>
                  <a:pt x="384" y="677"/>
                  <a:pt x="384" y="677"/>
                </a:cubicBezTo>
                <a:cubicBezTo>
                  <a:pt x="404" y="657"/>
                  <a:pt x="404" y="657"/>
                  <a:pt x="404" y="657"/>
                </a:cubicBezTo>
                <a:cubicBezTo>
                  <a:pt x="404" y="618"/>
                  <a:pt x="404" y="618"/>
                  <a:pt x="404" y="618"/>
                </a:cubicBezTo>
                <a:cubicBezTo>
                  <a:pt x="443" y="618"/>
                  <a:pt x="443" y="618"/>
                  <a:pt x="443" y="618"/>
                </a:cubicBezTo>
                <a:cubicBezTo>
                  <a:pt x="463" y="598"/>
                  <a:pt x="463" y="598"/>
                  <a:pt x="463" y="598"/>
                </a:cubicBezTo>
                <a:cubicBezTo>
                  <a:pt x="404" y="598"/>
                  <a:pt x="404" y="598"/>
                  <a:pt x="404" y="598"/>
                </a:cubicBezTo>
                <a:cubicBezTo>
                  <a:pt x="404" y="490"/>
                  <a:pt x="404" y="490"/>
                  <a:pt x="404" y="490"/>
                </a:cubicBezTo>
                <a:cubicBezTo>
                  <a:pt x="511" y="490"/>
                  <a:pt x="511" y="490"/>
                  <a:pt x="511" y="490"/>
                </a:cubicBezTo>
                <a:cubicBezTo>
                  <a:pt x="511" y="598"/>
                  <a:pt x="511" y="598"/>
                  <a:pt x="511" y="598"/>
                </a:cubicBezTo>
                <a:cubicBezTo>
                  <a:pt x="494" y="598"/>
                  <a:pt x="494" y="598"/>
                  <a:pt x="494" y="598"/>
                </a:cubicBezTo>
                <a:cubicBezTo>
                  <a:pt x="531" y="636"/>
                  <a:pt x="531" y="636"/>
                  <a:pt x="531" y="636"/>
                </a:cubicBezTo>
                <a:cubicBezTo>
                  <a:pt x="531" y="618"/>
                  <a:pt x="531" y="618"/>
                  <a:pt x="531" y="618"/>
                </a:cubicBezTo>
                <a:cubicBezTo>
                  <a:pt x="639" y="618"/>
                  <a:pt x="639" y="618"/>
                  <a:pt x="639" y="618"/>
                </a:cubicBezTo>
                <a:cubicBezTo>
                  <a:pt x="639" y="661"/>
                  <a:pt x="639" y="661"/>
                  <a:pt x="639" y="661"/>
                </a:cubicBezTo>
                <a:cubicBezTo>
                  <a:pt x="659" y="641"/>
                  <a:pt x="659" y="641"/>
                  <a:pt x="659" y="641"/>
                </a:cubicBezTo>
                <a:cubicBezTo>
                  <a:pt x="659" y="618"/>
                  <a:pt x="659" y="618"/>
                  <a:pt x="659" y="618"/>
                </a:cubicBezTo>
                <a:cubicBezTo>
                  <a:pt x="681" y="618"/>
                  <a:pt x="681" y="618"/>
                  <a:pt x="681" y="618"/>
                </a:cubicBezTo>
                <a:cubicBezTo>
                  <a:pt x="701" y="598"/>
                  <a:pt x="701" y="598"/>
                  <a:pt x="701" y="598"/>
                </a:cubicBezTo>
                <a:cubicBezTo>
                  <a:pt x="659" y="598"/>
                  <a:pt x="659" y="598"/>
                  <a:pt x="659" y="598"/>
                </a:cubicBezTo>
                <a:cubicBezTo>
                  <a:pt x="659" y="490"/>
                  <a:pt x="659" y="490"/>
                  <a:pt x="659" y="490"/>
                </a:cubicBezTo>
                <a:cubicBezTo>
                  <a:pt x="755" y="490"/>
                  <a:pt x="755" y="490"/>
                  <a:pt x="755" y="490"/>
                </a:cubicBezTo>
                <a:cubicBezTo>
                  <a:pt x="755" y="545"/>
                  <a:pt x="755" y="545"/>
                  <a:pt x="755" y="545"/>
                </a:cubicBezTo>
                <a:cubicBezTo>
                  <a:pt x="775" y="525"/>
                  <a:pt x="775" y="525"/>
                  <a:pt x="775" y="525"/>
                </a:cubicBezTo>
                <a:cubicBezTo>
                  <a:pt x="775" y="470"/>
                  <a:pt x="775" y="470"/>
                  <a:pt x="775" y="470"/>
                </a:cubicBezTo>
                <a:cubicBezTo>
                  <a:pt x="256" y="470"/>
                  <a:pt x="256" y="470"/>
                  <a:pt x="256" y="470"/>
                </a:cubicBezTo>
                <a:cubicBezTo>
                  <a:pt x="256" y="805"/>
                  <a:pt x="256" y="805"/>
                  <a:pt x="256" y="805"/>
                </a:cubicBezTo>
                <a:cubicBezTo>
                  <a:pt x="276" y="787"/>
                  <a:pt x="276" y="787"/>
                  <a:pt x="276" y="787"/>
                </a:cubicBezTo>
                <a:lnTo>
                  <a:pt x="276" y="746"/>
                </a:lnTo>
                <a:close/>
                <a:moveTo>
                  <a:pt x="531" y="490"/>
                </a:moveTo>
                <a:cubicBezTo>
                  <a:pt x="639" y="490"/>
                  <a:pt x="639" y="490"/>
                  <a:pt x="639" y="490"/>
                </a:cubicBezTo>
                <a:cubicBezTo>
                  <a:pt x="639" y="598"/>
                  <a:pt x="639" y="598"/>
                  <a:pt x="639" y="598"/>
                </a:cubicBezTo>
                <a:cubicBezTo>
                  <a:pt x="531" y="598"/>
                  <a:pt x="531" y="598"/>
                  <a:pt x="531" y="598"/>
                </a:cubicBezTo>
                <a:lnTo>
                  <a:pt x="531" y="490"/>
                </a:lnTo>
                <a:close/>
                <a:moveTo>
                  <a:pt x="276" y="490"/>
                </a:moveTo>
                <a:cubicBezTo>
                  <a:pt x="384" y="490"/>
                  <a:pt x="384" y="490"/>
                  <a:pt x="384" y="490"/>
                </a:cubicBezTo>
                <a:cubicBezTo>
                  <a:pt x="384" y="598"/>
                  <a:pt x="384" y="598"/>
                  <a:pt x="384" y="598"/>
                </a:cubicBezTo>
                <a:cubicBezTo>
                  <a:pt x="276" y="598"/>
                  <a:pt x="276" y="598"/>
                  <a:pt x="276" y="598"/>
                </a:cubicBezTo>
                <a:lnTo>
                  <a:pt x="276" y="490"/>
                </a:lnTo>
                <a:close/>
                <a:moveTo>
                  <a:pt x="256" y="918"/>
                </a:moveTo>
                <a:cubicBezTo>
                  <a:pt x="322" y="853"/>
                  <a:pt x="322" y="853"/>
                  <a:pt x="322" y="853"/>
                </a:cubicBezTo>
                <a:cubicBezTo>
                  <a:pt x="398" y="777"/>
                  <a:pt x="398" y="777"/>
                  <a:pt x="398" y="777"/>
                </a:cubicBezTo>
                <a:cubicBezTo>
                  <a:pt x="471" y="704"/>
                  <a:pt x="471" y="704"/>
                  <a:pt x="471" y="704"/>
                </a:cubicBezTo>
                <a:cubicBezTo>
                  <a:pt x="478" y="697"/>
                  <a:pt x="478" y="697"/>
                  <a:pt x="478" y="697"/>
                </a:cubicBezTo>
                <a:cubicBezTo>
                  <a:pt x="485" y="704"/>
                  <a:pt x="485" y="704"/>
                  <a:pt x="485" y="704"/>
                </a:cubicBezTo>
                <a:cubicBezTo>
                  <a:pt x="507" y="726"/>
                  <a:pt x="507" y="726"/>
                  <a:pt x="507" y="726"/>
                </a:cubicBezTo>
                <a:cubicBezTo>
                  <a:pt x="517" y="735"/>
                  <a:pt x="517" y="735"/>
                  <a:pt x="517" y="735"/>
                </a:cubicBezTo>
                <a:cubicBezTo>
                  <a:pt x="531" y="749"/>
                  <a:pt x="531" y="749"/>
                  <a:pt x="531" y="749"/>
                </a:cubicBezTo>
                <a:cubicBezTo>
                  <a:pt x="598" y="816"/>
                  <a:pt x="598" y="816"/>
                  <a:pt x="598" y="816"/>
                </a:cubicBezTo>
                <a:cubicBezTo>
                  <a:pt x="639" y="774"/>
                  <a:pt x="639" y="774"/>
                  <a:pt x="639" y="774"/>
                </a:cubicBezTo>
                <a:cubicBezTo>
                  <a:pt x="659" y="755"/>
                  <a:pt x="659" y="755"/>
                  <a:pt x="659" y="755"/>
                </a:cubicBezTo>
                <a:cubicBezTo>
                  <a:pt x="668" y="745"/>
                  <a:pt x="668" y="745"/>
                  <a:pt x="668" y="745"/>
                </a:cubicBezTo>
                <a:cubicBezTo>
                  <a:pt x="688" y="726"/>
                  <a:pt x="688" y="726"/>
                  <a:pt x="688" y="726"/>
                </a:cubicBezTo>
                <a:cubicBezTo>
                  <a:pt x="736" y="678"/>
                  <a:pt x="736" y="678"/>
                  <a:pt x="736" y="678"/>
                </a:cubicBezTo>
                <a:cubicBezTo>
                  <a:pt x="755" y="659"/>
                  <a:pt x="755" y="659"/>
                  <a:pt x="755" y="659"/>
                </a:cubicBezTo>
                <a:cubicBezTo>
                  <a:pt x="775" y="639"/>
                  <a:pt x="775" y="639"/>
                  <a:pt x="775" y="639"/>
                </a:cubicBezTo>
                <a:cubicBezTo>
                  <a:pt x="858" y="556"/>
                  <a:pt x="858" y="556"/>
                  <a:pt x="858" y="556"/>
                </a:cubicBezTo>
                <a:cubicBezTo>
                  <a:pt x="815" y="513"/>
                  <a:pt x="815" y="513"/>
                  <a:pt x="815" y="513"/>
                </a:cubicBezTo>
                <a:cubicBezTo>
                  <a:pt x="775" y="553"/>
                  <a:pt x="775" y="553"/>
                  <a:pt x="775" y="553"/>
                </a:cubicBezTo>
                <a:cubicBezTo>
                  <a:pt x="755" y="573"/>
                  <a:pt x="755" y="573"/>
                  <a:pt x="755" y="573"/>
                </a:cubicBezTo>
                <a:cubicBezTo>
                  <a:pt x="730" y="599"/>
                  <a:pt x="730" y="599"/>
                  <a:pt x="730" y="599"/>
                </a:cubicBezTo>
                <a:cubicBezTo>
                  <a:pt x="710" y="618"/>
                  <a:pt x="710" y="618"/>
                  <a:pt x="710" y="618"/>
                </a:cubicBezTo>
                <a:cubicBezTo>
                  <a:pt x="659" y="669"/>
                  <a:pt x="659" y="669"/>
                  <a:pt x="659" y="669"/>
                </a:cubicBezTo>
                <a:cubicBezTo>
                  <a:pt x="639" y="689"/>
                  <a:pt x="639" y="689"/>
                  <a:pt x="639" y="689"/>
                </a:cubicBezTo>
                <a:cubicBezTo>
                  <a:pt x="639" y="689"/>
                  <a:pt x="639" y="689"/>
                  <a:pt x="639" y="689"/>
                </a:cubicBezTo>
                <a:cubicBezTo>
                  <a:pt x="605" y="723"/>
                  <a:pt x="605" y="723"/>
                  <a:pt x="605" y="723"/>
                </a:cubicBezTo>
                <a:cubicBezTo>
                  <a:pt x="602" y="726"/>
                  <a:pt x="602" y="726"/>
                  <a:pt x="602" y="726"/>
                </a:cubicBezTo>
                <a:cubicBezTo>
                  <a:pt x="598" y="730"/>
                  <a:pt x="598" y="730"/>
                  <a:pt x="598" y="730"/>
                </a:cubicBezTo>
                <a:cubicBezTo>
                  <a:pt x="593" y="726"/>
                  <a:pt x="593" y="726"/>
                  <a:pt x="593" y="726"/>
                </a:cubicBezTo>
                <a:cubicBezTo>
                  <a:pt x="591" y="723"/>
                  <a:pt x="591" y="723"/>
                  <a:pt x="591" y="723"/>
                </a:cubicBezTo>
                <a:cubicBezTo>
                  <a:pt x="576" y="709"/>
                  <a:pt x="576" y="709"/>
                  <a:pt x="576" y="709"/>
                </a:cubicBezTo>
                <a:cubicBezTo>
                  <a:pt x="531" y="664"/>
                  <a:pt x="531" y="664"/>
                  <a:pt x="531" y="664"/>
                </a:cubicBezTo>
                <a:cubicBezTo>
                  <a:pt x="478" y="611"/>
                  <a:pt x="478" y="611"/>
                  <a:pt x="478" y="611"/>
                </a:cubicBezTo>
                <a:cubicBezTo>
                  <a:pt x="363" y="726"/>
                  <a:pt x="363" y="726"/>
                  <a:pt x="363" y="726"/>
                </a:cubicBezTo>
                <a:cubicBezTo>
                  <a:pt x="343" y="745"/>
                  <a:pt x="343" y="745"/>
                  <a:pt x="343" y="745"/>
                </a:cubicBezTo>
                <a:cubicBezTo>
                  <a:pt x="302" y="786"/>
                  <a:pt x="302" y="786"/>
                  <a:pt x="302" y="786"/>
                </a:cubicBezTo>
                <a:cubicBezTo>
                  <a:pt x="276" y="813"/>
                  <a:pt x="276" y="813"/>
                  <a:pt x="276" y="813"/>
                </a:cubicBezTo>
                <a:cubicBezTo>
                  <a:pt x="256" y="832"/>
                  <a:pt x="256" y="832"/>
                  <a:pt x="256" y="832"/>
                </a:cubicBezTo>
                <a:cubicBezTo>
                  <a:pt x="191" y="898"/>
                  <a:pt x="191" y="898"/>
                  <a:pt x="191" y="898"/>
                </a:cubicBezTo>
                <a:cubicBezTo>
                  <a:pt x="234" y="941"/>
                  <a:pt x="234" y="941"/>
                  <a:pt x="234" y="941"/>
                </a:cubicBezTo>
                <a:lnTo>
                  <a:pt x="256" y="918"/>
                </a:lnTo>
                <a:close/>
                <a:moveTo>
                  <a:pt x="1295" y="951"/>
                </a:moveTo>
                <a:cubicBezTo>
                  <a:pt x="1112" y="951"/>
                  <a:pt x="1112" y="951"/>
                  <a:pt x="1112" y="951"/>
                </a:cubicBezTo>
                <a:cubicBezTo>
                  <a:pt x="1112" y="1576"/>
                  <a:pt x="1112" y="1576"/>
                  <a:pt x="1112" y="1576"/>
                </a:cubicBezTo>
                <a:cubicBezTo>
                  <a:pt x="1295" y="1576"/>
                  <a:pt x="1295" y="1576"/>
                  <a:pt x="1295" y="1576"/>
                </a:cubicBezTo>
                <a:lnTo>
                  <a:pt x="1295" y="951"/>
                </a:lnTo>
                <a:close/>
                <a:moveTo>
                  <a:pt x="2028" y="848"/>
                </a:moveTo>
                <a:cubicBezTo>
                  <a:pt x="1848" y="848"/>
                  <a:pt x="1848" y="848"/>
                  <a:pt x="1848" y="848"/>
                </a:cubicBezTo>
                <a:cubicBezTo>
                  <a:pt x="1848" y="1576"/>
                  <a:pt x="1848" y="1576"/>
                  <a:pt x="1848" y="1576"/>
                </a:cubicBezTo>
                <a:cubicBezTo>
                  <a:pt x="2028" y="1576"/>
                  <a:pt x="2028" y="1576"/>
                  <a:pt x="2028" y="1576"/>
                </a:cubicBezTo>
                <a:lnTo>
                  <a:pt x="2028" y="848"/>
                </a:lnTo>
                <a:close/>
                <a:moveTo>
                  <a:pt x="1779" y="1403"/>
                </a:moveTo>
                <a:cubicBezTo>
                  <a:pt x="1595" y="1403"/>
                  <a:pt x="1595" y="1403"/>
                  <a:pt x="1595" y="1403"/>
                </a:cubicBezTo>
                <a:cubicBezTo>
                  <a:pt x="1595" y="1576"/>
                  <a:pt x="1595" y="1576"/>
                  <a:pt x="1595" y="1576"/>
                </a:cubicBezTo>
                <a:cubicBezTo>
                  <a:pt x="1779" y="1576"/>
                  <a:pt x="1779" y="1576"/>
                  <a:pt x="1779" y="1576"/>
                </a:cubicBezTo>
                <a:lnTo>
                  <a:pt x="1779" y="1403"/>
                </a:lnTo>
                <a:close/>
                <a:moveTo>
                  <a:pt x="1537" y="1065"/>
                </a:moveTo>
                <a:cubicBezTo>
                  <a:pt x="1354" y="1065"/>
                  <a:pt x="1354" y="1065"/>
                  <a:pt x="1354" y="1065"/>
                </a:cubicBezTo>
                <a:cubicBezTo>
                  <a:pt x="1354" y="1576"/>
                  <a:pt x="1354" y="1576"/>
                  <a:pt x="1354" y="1576"/>
                </a:cubicBezTo>
                <a:cubicBezTo>
                  <a:pt x="1537" y="1576"/>
                  <a:pt x="1537" y="1576"/>
                  <a:pt x="1537" y="1576"/>
                </a:cubicBezTo>
                <a:lnTo>
                  <a:pt x="1537" y="1065"/>
                </a:lnTo>
                <a:close/>
              </a:path>
            </a:pathLst>
          </a:custGeom>
          <a:solidFill>
            <a:schemeClr val="tx2"/>
          </a:solidFill>
          <a:ln>
            <a:noFill/>
          </a:ln>
        </p:spPr>
        <p:txBody>
          <a:bodyPr vert="horz" wrap="square" lIns="91362" tIns="45682" rIns="91362" bIns="45682" numCol="1" anchor="t" anchorCtr="0" compatLnSpc="1">
            <a:prstTxWarp prst="textNoShape">
              <a:avLst/>
            </a:prstTxWarp>
          </a:bodyPr>
          <a:lstStyle/>
          <a:p>
            <a:pPr defTabSz="913347">
              <a:defRPr/>
            </a:pPr>
            <a:endParaRPr lang="en-US" sz="980" b="1" kern="0" dirty="0">
              <a:solidFill>
                <a:srgbClr val="FFFFFF"/>
              </a:solidFill>
              <a:latin typeface="Segoe UI"/>
            </a:endParaRPr>
          </a:p>
        </p:txBody>
      </p:sp>
      <p:sp>
        <p:nvSpPr>
          <p:cNvPr id="297" name="Rectangle 296"/>
          <p:cNvSpPr/>
          <p:nvPr/>
        </p:nvSpPr>
        <p:spPr>
          <a:xfrm>
            <a:off x="10095709" y="4990833"/>
            <a:ext cx="615199" cy="4400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98">
              <a:defRPr/>
            </a:pPr>
            <a:endParaRPr lang="en-US" sz="980" b="1" kern="0">
              <a:solidFill>
                <a:srgbClr val="FFFFFF"/>
              </a:solidFill>
              <a:latin typeface="Segoe UI"/>
            </a:endParaRPr>
          </a:p>
        </p:txBody>
      </p:sp>
      <p:sp>
        <p:nvSpPr>
          <p:cNvPr id="298" name="Line Chart Right 3"/>
          <p:cNvSpPr/>
          <p:nvPr/>
        </p:nvSpPr>
        <p:spPr bwMode="auto">
          <a:xfrm rot="2700000">
            <a:off x="10195132" y="5163848"/>
            <a:ext cx="213270" cy="299761"/>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a:lnSpc>
                <a:spcPct val="90000"/>
              </a:lnSpc>
              <a:defRPr/>
            </a:pPr>
            <a:endParaRPr lang="en-US" sz="980" b="1" kern="0" dirty="0" err="1">
              <a:solidFill>
                <a:srgbClr val="FFFFFF"/>
              </a:solidFill>
              <a:latin typeface="Segoe UI"/>
              <a:ea typeface="Segoe UI" pitchFamily="34" charset="0"/>
              <a:cs typeface="Segoe UI" pitchFamily="34" charset="0"/>
            </a:endParaRPr>
          </a:p>
        </p:txBody>
      </p:sp>
      <p:sp>
        <p:nvSpPr>
          <p:cNvPr id="289" name="TextBox 288"/>
          <p:cNvSpPr txBox="1"/>
          <p:nvPr/>
        </p:nvSpPr>
        <p:spPr>
          <a:xfrm>
            <a:off x="10059689" y="3396175"/>
            <a:ext cx="687240" cy="276832"/>
          </a:xfrm>
          <a:prstGeom prst="rect">
            <a:avLst/>
          </a:prstGeom>
          <a:noFill/>
        </p:spPr>
        <p:txBody>
          <a:bodyPr wrap="square" rtlCol="0">
            <a:spAutoFit/>
          </a:bodyPr>
          <a:lstStyle/>
          <a:p>
            <a:pPr algn="ctr" defTabSz="895698">
              <a:defRPr/>
            </a:pPr>
            <a:r>
              <a:rPr lang="en-US" sz="1175" kern="0" dirty="0">
                <a:gradFill>
                  <a:gsLst>
                    <a:gs pos="88182">
                      <a:srgbClr val="353535"/>
                    </a:gs>
                    <a:gs pos="69000">
                      <a:srgbClr val="353535"/>
                    </a:gs>
                  </a:gsLst>
                  <a:lin ang="5400000" scaled="0"/>
                </a:gradFill>
                <a:latin typeface="Segoe UI Semibold" panose="020B0702040204020203" pitchFamily="34" charset="0"/>
                <a:cs typeface="Segoe UI Semibold" panose="020B0702040204020203" pitchFamily="34" charset="0"/>
              </a:rPr>
              <a:t>Mobile</a:t>
            </a:r>
          </a:p>
        </p:txBody>
      </p:sp>
      <p:sp>
        <p:nvSpPr>
          <p:cNvPr id="294" name="Freeform 9"/>
          <p:cNvSpPr>
            <a:spLocks noChangeAspect="1" noEditPoints="1"/>
          </p:cNvSpPr>
          <p:nvPr/>
        </p:nvSpPr>
        <p:spPr bwMode="black">
          <a:xfrm flipH="1">
            <a:off x="10218599" y="2632540"/>
            <a:ext cx="369432" cy="660855"/>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980" b="1" kern="0" dirty="0">
              <a:solidFill>
                <a:srgbClr val="FFFFFF"/>
              </a:solidFill>
              <a:latin typeface="Segoe UI"/>
              <a:ea typeface="Segoe UI" pitchFamily="34" charset="0"/>
              <a:cs typeface="Segoe UI" pitchFamily="34" charset="0"/>
            </a:endParaRPr>
          </a:p>
        </p:txBody>
      </p:sp>
      <p:sp>
        <p:nvSpPr>
          <p:cNvPr id="292" name="Freeform 33"/>
          <p:cNvSpPr>
            <a:spLocks noChangeAspect="1" noEditPoints="1"/>
          </p:cNvSpPr>
          <p:nvPr/>
        </p:nvSpPr>
        <p:spPr bwMode="black">
          <a:xfrm>
            <a:off x="10289203" y="2891349"/>
            <a:ext cx="228212" cy="162330"/>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tx2"/>
          </a:solidFill>
          <a:ln>
            <a:noFill/>
          </a:ln>
        </p:spPr>
        <p:txBody>
          <a:bodyPr vert="horz" wrap="square" lIns="91388" tIns="45694" rIns="91388" bIns="45694" numCol="1" anchor="t" anchorCtr="0" compatLnSpc="1">
            <a:prstTxWarp prst="textNoShape">
              <a:avLst/>
            </a:prstTxWarp>
          </a:bodyPr>
          <a:lstStyle/>
          <a:p>
            <a:pPr defTabSz="931148" fontAlgn="base">
              <a:spcBef>
                <a:spcPct val="0"/>
              </a:spcBef>
              <a:spcAft>
                <a:spcPct val="0"/>
              </a:spcAft>
              <a:defRPr/>
            </a:pPr>
            <a:endParaRPr lang="en-US" sz="980" b="1" kern="0" dirty="0">
              <a:solidFill>
                <a:srgbClr val="FFFFFF"/>
              </a:solidFill>
              <a:latin typeface="Segoe UI"/>
              <a:ea typeface="MS PGothic" charset="0"/>
            </a:endParaRPr>
          </a:p>
        </p:txBody>
      </p:sp>
      <p:cxnSp>
        <p:nvCxnSpPr>
          <p:cNvPr id="306" name="Straight Arrow Connector 305"/>
          <p:cNvCxnSpPr/>
          <p:nvPr/>
        </p:nvCxnSpPr>
        <p:spPr>
          <a:xfrm>
            <a:off x="8889305" y="3041902"/>
            <a:ext cx="630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537940" y="2330662"/>
            <a:ext cx="1693522" cy="1328383"/>
          </a:xfrm>
          <a:prstGeom prst="rect">
            <a:avLst/>
          </a:prstGeom>
          <a:solidFill>
            <a:schemeClr val="bg2"/>
          </a:solidFill>
          <a:ln w="38100">
            <a:solidFill>
              <a:schemeClr val="accent5"/>
            </a:solidFill>
          </a:ln>
        </p:spPr>
        <p:txBody>
          <a:bodyPr wrap="square" bIns="179259" rtlCol="0" anchor="b" anchorCtr="0">
            <a:noAutofit/>
          </a:bodyPr>
          <a:lstStyle>
            <a:defPPr>
              <a:defRPr lang="en-US"/>
            </a:defPPr>
            <a:lvl1pPr marR="0" lvl="0" indent="0" algn="ctr" defTabSz="913873"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88182">
                      <a:schemeClr val="tx1"/>
                    </a:gs>
                    <a:gs pos="69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r>
              <a:rPr lang="en-US" sz="1175" dirty="0">
                <a:gradFill>
                  <a:gsLst>
                    <a:gs pos="88182">
                      <a:srgbClr val="353535"/>
                    </a:gs>
                    <a:gs pos="69000">
                      <a:srgbClr val="353535"/>
                    </a:gs>
                  </a:gsLst>
                  <a:lin ang="5400000" scaled="0"/>
                </a:gradFill>
              </a:rPr>
              <a:t>Azure </a:t>
            </a:r>
            <a:br>
              <a:rPr lang="en-US" sz="1175" dirty="0">
                <a:gradFill>
                  <a:gsLst>
                    <a:gs pos="88182">
                      <a:srgbClr val="353535"/>
                    </a:gs>
                    <a:gs pos="69000">
                      <a:srgbClr val="353535"/>
                    </a:gs>
                  </a:gsLst>
                  <a:lin ang="5400000" scaled="0"/>
                </a:gradFill>
              </a:rPr>
            </a:br>
            <a:r>
              <a:rPr lang="en-US" sz="1175" dirty="0">
                <a:gradFill>
                  <a:gsLst>
                    <a:gs pos="88182">
                      <a:srgbClr val="353535"/>
                    </a:gs>
                    <a:gs pos="69000">
                      <a:srgbClr val="353535"/>
                    </a:gs>
                  </a:gsLst>
                  <a:lin ang="5400000" scaled="0"/>
                </a:gradFill>
              </a:rPr>
              <a:t>Analysis Services</a:t>
            </a:r>
          </a:p>
        </p:txBody>
      </p:sp>
      <p:pic>
        <p:nvPicPr>
          <p:cNvPr id="105" name="Picture 104"/>
          <p:cNvPicPr>
            <a:picLocks noChangeAspect="1"/>
          </p:cNvPicPr>
          <p:nvPr/>
        </p:nvPicPr>
        <p:blipFill>
          <a:blip r:embed="rId3"/>
          <a:stretch>
            <a:fillRect/>
          </a:stretch>
        </p:blipFill>
        <p:spPr>
          <a:xfrm>
            <a:off x="4109222" y="2521023"/>
            <a:ext cx="620387" cy="481753"/>
          </a:xfrm>
          <a:prstGeom prst="rect">
            <a:avLst/>
          </a:prstGeom>
        </p:spPr>
      </p:pic>
      <p:cxnSp>
        <p:nvCxnSpPr>
          <p:cNvPr id="441" name="Straight Arrow Connector 440"/>
          <p:cNvCxnSpPr/>
          <p:nvPr/>
        </p:nvCxnSpPr>
        <p:spPr>
          <a:xfrm>
            <a:off x="2974553" y="3036322"/>
            <a:ext cx="4936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cxnSpLocks/>
          </p:cNvCxnSpPr>
          <p:nvPr/>
        </p:nvCxnSpPr>
        <p:spPr>
          <a:xfrm flipV="1">
            <a:off x="2970090" y="3019064"/>
            <a:ext cx="0" cy="10214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flipV="1">
            <a:off x="2969711" y="4434271"/>
            <a:ext cx="0" cy="1052483"/>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rot="16200000">
            <a:off x="2927399" y="5432415"/>
            <a:ext cx="0" cy="1161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6FD3E4F-3E8A-4B6D-BFE8-CF5E5F171376}"/>
              </a:ext>
            </a:extLst>
          </p:cNvPr>
          <p:cNvGrpSpPr/>
          <p:nvPr/>
        </p:nvGrpSpPr>
        <p:grpSpPr>
          <a:xfrm>
            <a:off x="3537616" y="2330465"/>
            <a:ext cx="1693522" cy="1328383"/>
            <a:chOff x="-3008081" y="3576909"/>
            <a:chExt cx="1693763" cy="1328572"/>
          </a:xfrm>
        </p:grpSpPr>
        <p:sp>
          <p:nvSpPr>
            <p:cNvPr id="108" name="TextBox 107">
              <a:extLst>
                <a:ext uri="{FF2B5EF4-FFF2-40B4-BE49-F238E27FC236}">
                  <a16:creationId xmlns:a16="http://schemas.microsoft.com/office/drawing/2014/main" id="{84452FB6-D8CB-4FC9-B9E3-71A700E72C61}"/>
                </a:ext>
              </a:extLst>
            </p:cNvPr>
            <p:cNvSpPr txBox="1"/>
            <p:nvPr/>
          </p:nvSpPr>
          <p:spPr>
            <a:xfrm>
              <a:off x="-3008081" y="3576909"/>
              <a:ext cx="1693763" cy="1328572"/>
            </a:xfrm>
            <a:prstGeom prst="rect">
              <a:avLst/>
            </a:prstGeom>
            <a:solidFill>
              <a:schemeClr val="tx2"/>
            </a:solidFill>
            <a:ln w="38100">
              <a:solidFill>
                <a:schemeClr val="accent5"/>
              </a:solidFill>
            </a:ln>
          </p:spPr>
          <p:txBody>
            <a:bodyPr wrap="square" bIns="179259" rtlCol="0" anchor="b" anchorCtr="0">
              <a:noAutofit/>
            </a:bodyPr>
            <a:lstStyle>
              <a:defPPr>
                <a:defRPr lang="en-US"/>
              </a:defPPr>
              <a:lvl1pPr marR="0" lvl="0" indent="0" algn="ctr" defTabSz="913873"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88182">
                        <a:schemeClr val="tx1"/>
                      </a:gs>
                      <a:gs pos="69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r>
                <a:rPr lang="en-US" sz="1175" dirty="0">
                  <a:solidFill>
                    <a:srgbClr val="FFFFFF"/>
                  </a:solidFill>
                </a:rPr>
                <a:t>Azure </a:t>
              </a:r>
              <a:br>
                <a:rPr lang="en-US" sz="1175" dirty="0">
                  <a:solidFill>
                    <a:srgbClr val="FFFFFF"/>
                  </a:solidFill>
                </a:rPr>
              </a:br>
              <a:r>
                <a:rPr lang="en-US" sz="1175" dirty="0">
                  <a:solidFill>
                    <a:srgbClr val="FFFFFF"/>
                  </a:solidFill>
                </a:rPr>
                <a:t>Analysis Services</a:t>
              </a:r>
            </a:p>
          </p:txBody>
        </p:sp>
        <p:pic>
          <p:nvPicPr>
            <p:cNvPr id="109" name="Picture 108">
              <a:extLst>
                <a:ext uri="{FF2B5EF4-FFF2-40B4-BE49-F238E27FC236}">
                  <a16:creationId xmlns:a16="http://schemas.microsoft.com/office/drawing/2014/main" id="{478B139D-9D3C-421F-ADA1-1B7249CB8814}"/>
                </a:ext>
              </a:extLst>
            </p:cNvPr>
            <p:cNvPicPr>
              <a:picLocks noChangeAspect="1"/>
            </p:cNvPicPr>
            <p:nvPr/>
          </p:nvPicPr>
          <p:blipFill>
            <a:blip r:embed="rId3">
              <a:lum bright="70000" contrast="-70000"/>
            </a:blip>
            <a:stretch>
              <a:fillRect/>
            </a:stretch>
          </p:blipFill>
          <p:spPr>
            <a:xfrm>
              <a:off x="-2418377" y="3772005"/>
              <a:ext cx="620475" cy="481821"/>
            </a:xfrm>
            <a:prstGeom prst="rect">
              <a:avLst/>
            </a:prstGeom>
          </p:spPr>
        </p:pic>
      </p:grpSp>
      <p:cxnSp>
        <p:nvCxnSpPr>
          <p:cNvPr id="111" name="Straight Arrow Connector 110">
            <a:extLst>
              <a:ext uri="{FF2B5EF4-FFF2-40B4-BE49-F238E27FC236}">
                <a16:creationId xmlns:a16="http://schemas.microsoft.com/office/drawing/2014/main" id="{EA3B0B50-9391-4609-8B27-10989CDE1233}"/>
              </a:ext>
            </a:extLst>
          </p:cNvPr>
          <p:cNvCxnSpPr/>
          <p:nvPr/>
        </p:nvCxnSpPr>
        <p:spPr>
          <a:xfrm>
            <a:off x="4437614" y="2027209"/>
            <a:ext cx="0" cy="256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0325AC7-894E-4763-8E97-BEAF9246A737}"/>
              </a:ext>
            </a:extLst>
          </p:cNvPr>
          <p:cNvCxnSpPr>
            <a:cxnSpLocks/>
          </p:cNvCxnSpPr>
          <p:nvPr/>
        </p:nvCxnSpPr>
        <p:spPr>
          <a:xfrm flipV="1">
            <a:off x="6235559" y="6217461"/>
            <a:ext cx="0" cy="2718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18B8B87-BBC5-4148-870F-45B970D780AF}"/>
              </a:ext>
            </a:extLst>
          </p:cNvPr>
          <p:cNvCxnSpPr>
            <a:cxnSpLocks/>
          </p:cNvCxnSpPr>
          <p:nvPr/>
        </p:nvCxnSpPr>
        <p:spPr>
          <a:xfrm flipV="1">
            <a:off x="4437614" y="6207917"/>
            <a:ext cx="0" cy="2718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44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Hybrid Data Integration Pattern 3:</a:t>
            </a:r>
            <a:br>
              <a:rPr lang="en-US" sz="3600" b="1"/>
            </a:br>
            <a:r>
              <a:rPr lang="en-US" sz="2800"/>
              <a:t>Modern Data Warehouse</a:t>
            </a:r>
            <a:endParaRPr lang="en-US" sz="3600"/>
          </a:p>
        </p:txBody>
      </p:sp>
      <p:sp>
        <p:nvSpPr>
          <p:cNvPr id="6" name="Rectangle 5"/>
          <p:cNvSpPr/>
          <p:nvPr/>
        </p:nvSpPr>
        <p:spPr bwMode="auto">
          <a:xfrm>
            <a:off x="2138618" y="3348749"/>
            <a:ext cx="7112747" cy="1170300"/>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7" name="TextBox 6"/>
          <p:cNvSpPr txBox="1"/>
          <p:nvPr/>
        </p:nvSpPr>
        <p:spPr>
          <a:xfrm>
            <a:off x="2845112" y="3736177"/>
            <a:ext cx="1350910" cy="704564"/>
          </a:xfrm>
          <a:prstGeom prst="rect">
            <a:avLst/>
          </a:prstGeom>
          <a:noFill/>
        </p:spPr>
        <p:txBody>
          <a:bodyPr wrap="square" lIns="186494" tIns="149196" rIns="186494" bIns="149196" rtlCol="0">
            <a:spAutoFit/>
          </a:bodyPr>
          <a:lstStyle/>
          <a:p>
            <a:pP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Azure Blob Storage</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39689" y="3789590"/>
            <a:ext cx="697341" cy="616627"/>
          </a:xfrm>
          <a:prstGeom prst="rect">
            <a:avLst/>
          </a:prstGeom>
        </p:spPr>
      </p:pic>
      <p:sp>
        <p:nvSpPr>
          <p:cNvPr id="9" name="Rectangle 8"/>
          <p:cNvSpPr/>
          <p:nvPr/>
        </p:nvSpPr>
        <p:spPr bwMode="auto">
          <a:xfrm>
            <a:off x="2135293" y="1873437"/>
            <a:ext cx="2101353" cy="1666630"/>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10" name="Rectangle 9"/>
          <p:cNvSpPr/>
          <p:nvPr/>
        </p:nvSpPr>
        <p:spPr>
          <a:xfrm>
            <a:off x="244051" y="2099664"/>
            <a:ext cx="1189280"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2" kern="0">
              <a:solidFill>
                <a:prstClr val="black"/>
              </a:solidFill>
              <a:latin typeface="Segoe UI Semilight"/>
            </a:endParaRPr>
          </a:p>
        </p:txBody>
      </p:sp>
      <p:sp>
        <p:nvSpPr>
          <p:cNvPr id="11" name="Rectangle 10"/>
          <p:cNvSpPr/>
          <p:nvPr/>
        </p:nvSpPr>
        <p:spPr>
          <a:xfrm>
            <a:off x="314121" y="2174313"/>
            <a:ext cx="1189280"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endParaRPr lang="en-US" sz="1222" kern="0">
              <a:solidFill>
                <a:prstClr val="black"/>
              </a:solidFill>
              <a:latin typeface="Segoe UI Semilight"/>
            </a:endParaRPr>
          </a:p>
        </p:txBody>
      </p:sp>
      <p:sp>
        <p:nvSpPr>
          <p:cNvPr id="12" name="Rectangle 11"/>
          <p:cNvSpPr/>
          <p:nvPr/>
        </p:nvSpPr>
        <p:spPr>
          <a:xfrm>
            <a:off x="389371" y="2249953"/>
            <a:ext cx="1189280"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Daily flat files</a:t>
            </a:r>
          </a:p>
        </p:txBody>
      </p:sp>
      <p:cxnSp>
        <p:nvCxnSpPr>
          <p:cNvPr id="14" name="Elbow Connector 119"/>
          <p:cNvCxnSpPr/>
          <p:nvPr/>
        </p:nvCxnSpPr>
        <p:spPr>
          <a:xfrm flipV="1">
            <a:off x="1722601" y="3631342"/>
            <a:ext cx="473428" cy="8624"/>
          </a:xfrm>
          <a:prstGeom prst="bentConnector3">
            <a:avLst>
              <a:gd name="adj1" fmla="val 50000"/>
            </a:avLst>
          </a:prstGeom>
          <a:noFill/>
          <a:ln w="9525" cap="flat" cmpd="sng" algn="ctr">
            <a:solidFill>
              <a:srgbClr val="505050"/>
            </a:solidFill>
            <a:prstDash val="dash"/>
            <a:headEnd type="none"/>
            <a:tailEnd type="triangle"/>
          </a:ln>
          <a:effectLst/>
        </p:spPr>
      </p:cxnSp>
      <p:cxnSp>
        <p:nvCxnSpPr>
          <p:cNvPr id="15" name="Straight Connector 14"/>
          <p:cNvCxnSpPr>
            <a:stCxn id="12" idx="3"/>
          </p:cNvCxnSpPr>
          <p:nvPr/>
        </p:nvCxnSpPr>
        <p:spPr>
          <a:xfrm flipV="1">
            <a:off x="1578652" y="2435286"/>
            <a:ext cx="602151" cy="5910"/>
          </a:xfrm>
          <a:prstGeom prst="line">
            <a:avLst/>
          </a:prstGeom>
          <a:noFill/>
          <a:ln w="9525" cap="flat" cmpd="sng" algn="ctr">
            <a:solidFill>
              <a:srgbClr val="505050"/>
            </a:solidFill>
            <a:prstDash val="dash"/>
            <a:headEnd type="none"/>
            <a:tailEnd type="triangle"/>
          </a:ln>
          <a:effectLst/>
        </p:spPr>
      </p:cxnSp>
      <p:sp>
        <p:nvSpPr>
          <p:cNvPr id="16" name="Rectangle 15"/>
          <p:cNvSpPr/>
          <p:nvPr/>
        </p:nvSpPr>
        <p:spPr bwMode="auto">
          <a:xfrm>
            <a:off x="209028" y="3118572"/>
            <a:ext cx="1505275" cy="1245626"/>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17" name="TextBox 16"/>
          <p:cNvSpPr txBox="1"/>
          <p:nvPr/>
        </p:nvSpPr>
        <p:spPr>
          <a:xfrm>
            <a:off x="237604" y="3569916"/>
            <a:ext cx="1516993" cy="781497"/>
          </a:xfrm>
          <a:prstGeom prst="rect">
            <a:avLst/>
          </a:prstGeom>
          <a:noFill/>
        </p:spPr>
        <p:txBody>
          <a:bodyPr wrap="square" lIns="186494" tIns="149196" rIns="186494" bIns="149196" rtlCol="0">
            <a:spAutoFit/>
          </a:bodyPr>
          <a:lstStyle/>
          <a:p>
            <a:pP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On Premises </a:t>
            </a:r>
          </a:p>
          <a:p>
            <a:pP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SQL/Oracle</a:t>
            </a:r>
          </a:p>
        </p:txBody>
      </p:sp>
      <p:sp>
        <p:nvSpPr>
          <p:cNvPr id="31" name="Rectangle 30"/>
          <p:cNvSpPr/>
          <p:nvPr/>
        </p:nvSpPr>
        <p:spPr>
          <a:xfrm>
            <a:off x="384445" y="3248856"/>
            <a:ext cx="1099551" cy="382485"/>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OLTP DB Tables</a:t>
            </a:r>
          </a:p>
        </p:txBody>
      </p:sp>
      <p:sp>
        <p:nvSpPr>
          <p:cNvPr id="32" name="Rectangle 31"/>
          <p:cNvSpPr/>
          <p:nvPr/>
        </p:nvSpPr>
        <p:spPr bwMode="auto">
          <a:xfrm>
            <a:off x="9522924" y="3348749"/>
            <a:ext cx="1879246" cy="2136292"/>
          </a:xfrm>
          <a:prstGeom prst="rect">
            <a:avLst/>
          </a:prstGeom>
          <a:solidFill>
            <a:srgbClr val="FFFFFF">
              <a:lumMod val="85000"/>
            </a:srgbClr>
          </a:solidFill>
          <a:ln w="9525" cap="flat" cmpd="sng" algn="ctr">
            <a:noFill/>
            <a:prstDash val="solid"/>
            <a:headEnd type="none" w="med" len="med"/>
            <a:tailEnd type="none" w="med" len="med"/>
          </a:ln>
          <a:effectLst/>
        </p:spPr>
        <p:txBody>
          <a:bodyPr lIns="93247" tIns="93247" rIns="34972" bIns="34972" rtlCol="0" anchor="ctr" anchorCtr="0"/>
          <a:lstStyle/>
          <a:p>
            <a:pPr algn="ctr" defTabSz="950778">
              <a:defRPr/>
            </a:pPr>
            <a:endParaRPr lang="en-US" sz="1631" kern="0">
              <a:solidFill>
                <a:srgbClr val="505050"/>
              </a:solidFill>
              <a:latin typeface="Segoe UI Semilight"/>
              <a:ea typeface="Segoe UI" pitchFamily="34" charset="0"/>
              <a:cs typeface="Segoe UI" pitchFamily="34" charset="0"/>
            </a:endParaRPr>
          </a:p>
        </p:txBody>
      </p:sp>
      <p:sp>
        <p:nvSpPr>
          <p:cNvPr id="33" name="TextBox 32"/>
          <p:cNvSpPr txBox="1"/>
          <p:nvPr/>
        </p:nvSpPr>
        <p:spPr>
          <a:xfrm>
            <a:off x="9611369" y="5002064"/>
            <a:ext cx="1683596" cy="499025"/>
          </a:xfrm>
          <a:prstGeom prst="rect">
            <a:avLst/>
          </a:prstGeom>
          <a:noFill/>
        </p:spPr>
        <p:txBody>
          <a:bodyPr wrap="square" lIns="186494" tIns="149196" rIns="186494" bIns="149196" rtlCol="0">
            <a:spAutoFit/>
          </a:bodyPr>
          <a:lstStyle/>
          <a:p>
            <a:pPr algn="ctr" defTabSz="914225">
              <a:lnSpc>
                <a:spcPct val="90000"/>
              </a:lnSpc>
              <a:spcAft>
                <a:spcPts val="612"/>
              </a:spcAft>
              <a:defRPr/>
            </a:pPr>
            <a:r>
              <a:rPr lang="en-US" sz="1427" b="1" kern="0">
                <a:gradFill>
                  <a:gsLst>
                    <a:gs pos="2917">
                      <a:srgbClr val="505050"/>
                    </a:gs>
                    <a:gs pos="30000">
                      <a:srgbClr val="505050"/>
                    </a:gs>
                  </a:gsLst>
                  <a:lin ang="5400000" scaled="0"/>
                </a:gradFill>
                <a:latin typeface="Segoe UI Semilight"/>
              </a:rPr>
              <a:t>Azure DW</a:t>
            </a:r>
          </a:p>
        </p:txBody>
      </p:sp>
      <p:cxnSp>
        <p:nvCxnSpPr>
          <p:cNvPr id="35" name="Straight Connector 34"/>
          <p:cNvCxnSpPr>
            <a:stCxn id="51" idx="3"/>
          </p:cNvCxnSpPr>
          <p:nvPr/>
        </p:nvCxnSpPr>
        <p:spPr>
          <a:xfrm>
            <a:off x="9091183" y="2759109"/>
            <a:ext cx="1324837" cy="1011497"/>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35"/>
          <p:cNvSpPr/>
          <p:nvPr/>
        </p:nvSpPr>
        <p:spPr>
          <a:xfrm>
            <a:off x="9858473" y="3717942"/>
            <a:ext cx="1208145" cy="681051"/>
          </a:xfrm>
          <a:prstGeom prst="rect">
            <a:avLst/>
          </a:prstGeom>
          <a:solidFill>
            <a:srgbClr val="FFFFFF"/>
          </a:solidFill>
          <a:ln w="10795" cap="flat" cmpd="sng" algn="ctr">
            <a:noFill/>
            <a:prstDash val="solid"/>
          </a:ln>
          <a:effectLst/>
        </p:spPr>
        <p:txBody>
          <a:bodyPr rtlCol="0" anchor="ctr"/>
          <a:lstStyle/>
          <a:p>
            <a:pPr algn="ctr" defTabSz="950973">
              <a:defRPr/>
            </a:pPr>
            <a:r>
              <a:rPr lang="en-US" sz="1222" kern="0">
                <a:solidFill>
                  <a:prstClr val="black"/>
                </a:solidFill>
                <a:latin typeface="Segoe UI Semilight"/>
              </a:rPr>
              <a:t>Analytical Schemas</a:t>
            </a:r>
          </a:p>
        </p:txBody>
      </p:sp>
      <p:sp>
        <p:nvSpPr>
          <p:cNvPr id="37" name="Rounded Rectangle 145"/>
          <p:cNvSpPr/>
          <p:nvPr/>
        </p:nvSpPr>
        <p:spPr bwMode="auto">
          <a:xfrm>
            <a:off x="9959475" y="1943009"/>
            <a:ext cx="1819498" cy="948605"/>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TextBox 37"/>
          <p:cNvSpPr txBox="1"/>
          <p:nvPr/>
        </p:nvSpPr>
        <p:spPr>
          <a:xfrm>
            <a:off x="10568190" y="2099664"/>
            <a:ext cx="1424271" cy="690860"/>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Power BI (Visualize)</a:t>
            </a:r>
          </a:p>
        </p:txBody>
      </p:sp>
      <p:pic>
        <p:nvPicPr>
          <p:cNvPr id="39" name="Picture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28538" y="2115180"/>
            <a:ext cx="259779" cy="269544"/>
          </a:xfrm>
          <a:prstGeom prst="rect">
            <a:avLst/>
          </a:prstGeom>
        </p:spPr>
      </p:pic>
      <p:cxnSp>
        <p:nvCxnSpPr>
          <p:cNvPr id="40" name="Straight Arrow Connector 39"/>
          <p:cNvCxnSpPr>
            <a:stCxn id="36" idx="0"/>
          </p:cNvCxnSpPr>
          <p:nvPr/>
        </p:nvCxnSpPr>
        <p:spPr>
          <a:xfrm flipV="1">
            <a:off x="10462547" y="2948620"/>
            <a:ext cx="556656" cy="769322"/>
          </a:xfrm>
          <a:prstGeom prst="straightConnector1">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Rectangle 40"/>
          <p:cNvSpPr/>
          <p:nvPr/>
        </p:nvSpPr>
        <p:spPr bwMode="auto">
          <a:xfrm>
            <a:off x="4310720" y="1986866"/>
            <a:ext cx="4905214" cy="1267579"/>
          </a:xfrm>
          <a:prstGeom prst="rect">
            <a:avLst/>
          </a:prstGeom>
          <a:noFill/>
          <a:ln w="25400" cap="flat" cmpd="sng" algn="ctr">
            <a:solidFill>
              <a:srgbClr val="0078D7">
                <a:lumMod val="75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a:xfrm>
            <a:off x="7705266" y="3587942"/>
            <a:ext cx="1266115" cy="84789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AML: Churn Model</a:t>
            </a:r>
          </a:p>
        </p:txBody>
      </p:sp>
      <p:sp>
        <p:nvSpPr>
          <p:cNvPr id="43" name="Rounded Rectangle 179"/>
          <p:cNvSpPr/>
          <p:nvPr/>
        </p:nvSpPr>
        <p:spPr bwMode="auto">
          <a:xfrm>
            <a:off x="6532122" y="2057595"/>
            <a:ext cx="1380078" cy="1136424"/>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49034" y="2174646"/>
            <a:ext cx="264913" cy="313524"/>
          </a:xfrm>
          <a:prstGeom prst="rect">
            <a:avLst/>
          </a:prstGeom>
        </p:spPr>
      </p:pic>
      <p:sp>
        <p:nvSpPr>
          <p:cNvPr id="45" name="Rectangle 44"/>
          <p:cNvSpPr/>
          <p:nvPr/>
        </p:nvSpPr>
        <p:spPr>
          <a:xfrm>
            <a:off x="5973948" y="3573621"/>
            <a:ext cx="1549582" cy="847896"/>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Customer Call Details</a:t>
            </a:r>
          </a:p>
        </p:txBody>
      </p:sp>
      <p:cxnSp>
        <p:nvCxnSpPr>
          <p:cNvPr id="46" name="Straight Connector 45"/>
          <p:cNvCxnSpPr>
            <a:stCxn id="53" idx="2"/>
            <a:endCxn id="45" idx="0"/>
          </p:cNvCxnSpPr>
          <p:nvPr/>
        </p:nvCxnSpPr>
        <p:spPr>
          <a:xfrm>
            <a:off x="5419077" y="3194019"/>
            <a:ext cx="1329662" cy="379602"/>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TextBox 46"/>
          <p:cNvSpPr txBox="1"/>
          <p:nvPr/>
        </p:nvSpPr>
        <p:spPr>
          <a:xfrm>
            <a:off x="6687140" y="2490290"/>
            <a:ext cx="1202052" cy="48929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Analyze </a:t>
            </a:r>
          </a:p>
        </p:txBody>
      </p:sp>
      <p:cxnSp>
        <p:nvCxnSpPr>
          <p:cNvPr id="48" name="Straight Arrow Connector 47"/>
          <p:cNvCxnSpPr>
            <a:stCxn id="45" idx="0"/>
            <a:endCxn id="43" idx="2"/>
          </p:cNvCxnSpPr>
          <p:nvPr/>
        </p:nvCxnSpPr>
        <p:spPr>
          <a:xfrm flipV="1">
            <a:off x="6748739" y="3194019"/>
            <a:ext cx="473421" cy="379602"/>
          </a:xfrm>
          <a:prstGeom prst="straightConnector1">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a:stCxn id="43" idx="2"/>
            <a:endCxn id="42" idx="0"/>
          </p:cNvCxnSpPr>
          <p:nvPr/>
        </p:nvCxnSpPr>
        <p:spPr>
          <a:xfrm>
            <a:off x="7222161" y="3194020"/>
            <a:ext cx="1116163" cy="393923"/>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Rounded Rectangle 186"/>
          <p:cNvSpPr/>
          <p:nvPr/>
        </p:nvSpPr>
        <p:spPr bwMode="auto">
          <a:xfrm>
            <a:off x="8000668" y="2057595"/>
            <a:ext cx="1127442" cy="1136424"/>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TextBox 50"/>
          <p:cNvSpPr txBox="1"/>
          <p:nvPr/>
        </p:nvSpPr>
        <p:spPr>
          <a:xfrm>
            <a:off x="8191081" y="2514461"/>
            <a:ext cx="900101" cy="48929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Move</a:t>
            </a:r>
          </a:p>
        </p:txBody>
      </p:sp>
      <p:cxnSp>
        <p:nvCxnSpPr>
          <p:cNvPr id="52" name="Straight Arrow Connector 51"/>
          <p:cNvCxnSpPr>
            <a:stCxn id="42" idx="0"/>
            <a:endCxn id="50" idx="2"/>
          </p:cNvCxnSpPr>
          <p:nvPr/>
        </p:nvCxnSpPr>
        <p:spPr>
          <a:xfrm flipV="1">
            <a:off x="8338323" y="3194020"/>
            <a:ext cx="226066" cy="393923"/>
          </a:xfrm>
          <a:prstGeom prst="straightConnector1">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Rounded Rectangle 176"/>
          <p:cNvSpPr/>
          <p:nvPr/>
        </p:nvSpPr>
        <p:spPr bwMode="auto">
          <a:xfrm>
            <a:off x="4393859" y="2057595"/>
            <a:ext cx="2050439" cy="1136424"/>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91427" tIns="91427" rIns="34289" bIns="34289" rtlCol="0" anchor="b" anchorCtr="0"/>
          <a:lstStyle/>
          <a:p>
            <a:pPr algn="ctr" defTabSz="932227">
              <a:defRPr/>
            </a:pPr>
            <a:endParaRPr lang="en-US" sz="8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6622" y="2127781"/>
            <a:ext cx="344111" cy="407256"/>
          </a:xfrm>
          <a:prstGeom prst="rect">
            <a:avLst/>
          </a:prstGeom>
        </p:spPr>
      </p:pic>
      <p:sp>
        <p:nvSpPr>
          <p:cNvPr id="55" name="TextBox 54"/>
          <p:cNvSpPr txBox="1"/>
          <p:nvPr/>
        </p:nvSpPr>
        <p:spPr>
          <a:xfrm>
            <a:off x="4934807" y="2127782"/>
            <a:ext cx="1401691" cy="690860"/>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kern="0">
                <a:gradFill>
                  <a:gsLst>
                    <a:gs pos="2917">
                      <a:srgbClr val="505050"/>
                    </a:gs>
                    <a:gs pos="30000">
                      <a:srgbClr val="505050"/>
                    </a:gs>
                  </a:gsLst>
                  <a:lin ang="5400000" scaled="0"/>
                </a:gradFill>
                <a:latin typeface="Segoe UI Semilight"/>
              </a:rPr>
              <a:t>Transform, Combine, etc</a:t>
            </a:r>
          </a:p>
        </p:txBody>
      </p:sp>
      <p:pic>
        <p:nvPicPr>
          <p:cNvPr id="58" name="Picture 5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93286" y="2175691"/>
            <a:ext cx="256293" cy="303322"/>
          </a:xfrm>
          <a:prstGeom prst="rect">
            <a:avLst/>
          </a:prstGeom>
        </p:spPr>
      </p:pic>
      <p:pic>
        <p:nvPicPr>
          <p:cNvPr id="65" name="Picture 2" descr="Image result for azure sql data warehouse"/>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858473" y="4364198"/>
            <a:ext cx="1208146" cy="64954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9"/>
          <a:stretch>
            <a:fillRect/>
          </a:stretch>
        </p:blipFill>
        <p:spPr>
          <a:xfrm>
            <a:off x="5257169" y="4547406"/>
            <a:ext cx="628230" cy="628230"/>
          </a:xfrm>
          <a:prstGeom prst="rect">
            <a:avLst/>
          </a:prstGeom>
        </p:spPr>
      </p:pic>
      <p:sp>
        <p:nvSpPr>
          <p:cNvPr id="69" name="TextBox 26"/>
          <p:cNvSpPr txBox="1">
            <a:spLocks noChangeArrowheads="1"/>
          </p:cNvSpPr>
          <p:nvPr/>
        </p:nvSpPr>
        <p:spPr bwMode="auto">
          <a:xfrm>
            <a:off x="2125441" y="5141472"/>
            <a:ext cx="7181613" cy="264972"/>
          </a:xfrm>
          <a:prstGeom prst="rect">
            <a:avLst/>
          </a:prstGeom>
          <a:solidFill>
            <a:schemeClr val="accent5"/>
          </a:solidFill>
          <a:ln>
            <a:noFill/>
          </a:ln>
          <a:extLst/>
        </p:spPr>
        <p:style>
          <a:lnRef idx="0">
            <a:scrgbClr r="0" g="0" b="0"/>
          </a:lnRef>
          <a:fillRef idx="0">
            <a:scrgbClr r="0" g="0" b="0"/>
          </a:fillRef>
          <a:effectRef idx="0">
            <a:scrgbClr r="0" g="0" b="0"/>
          </a:effectRef>
          <a:fontRef idx="minor">
            <a:schemeClr val="lt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67">
              <a:lnSpc>
                <a:spcPct val="100000"/>
              </a:lnSpc>
              <a:spcBef>
                <a:spcPct val="0"/>
              </a:spcBef>
              <a:buNone/>
            </a:pPr>
            <a:r>
              <a:rPr lang="en-US" altLang="en-US" sz="1100" b="1">
                <a:solidFill>
                  <a:srgbClr val="FFFFFF"/>
                </a:solidFill>
                <a:latin typeface="Segoe UI" panose="020B0502040204020203" pitchFamily="34" charset="0"/>
                <a:cs typeface="Segoe UI" panose="020B0502040204020203" pitchFamily="34" charset="0"/>
              </a:rPr>
              <a:t>Azure Data Factory (PaaS)</a:t>
            </a:r>
          </a:p>
        </p:txBody>
      </p:sp>
      <p:pic>
        <p:nvPicPr>
          <p:cNvPr id="2054" name="Picture 6" descr="https://spark.apache.org/images/spark-logo-trademark.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494483" y="2723829"/>
            <a:ext cx="664343" cy="353374"/>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2408388" y="2036000"/>
            <a:ext cx="1676265" cy="1463318"/>
          </a:xfrm>
          <a:prstGeom prst="rect">
            <a:avLst/>
          </a:prstGeom>
          <a:noFill/>
        </p:spPr>
        <p:txBody>
          <a:bodyPr wrap="square" lIns="186494" tIns="149196" rIns="186494" bIns="149196" rtlCol="0">
            <a:spAutoFit/>
          </a:bodyPr>
          <a:lstStyle/>
          <a:p>
            <a:pPr algn="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Scheduling</a:t>
            </a:r>
          </a:p>
          <a:p>
            <a:pPr algn="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Pipeline / Job Monitoring</a:t>
            </a:r>
          </a:p>
          <a:p>
            <a:pPr algn="r" defTabSz="914225">
              <a:lnSpc>
                <a:spcPct val="90000"/>
              </a:lnSpc>
              <a:spcAft>
                <a:spcPts val="612"/>
              </a:spcAft>
              <a:defRPr/>
            </a:pPr>
            <a:r>
              <a:rPr lang="en-US" sz="1427" kern="0">
                <a:gradFill>
                  <a:gsLst>
                    <a:gs pos="2917">
                      <a:srgbClr val="505050"/>
                    </a:gs>
                    <a:gs pos="30000">
                      <a:srgbClr val="505050"/>
                    </a:gs>
                  </a:gsLst>
                  <a:lin ang="5400000" scaled="0"/>
                </a:gradFill>
                <a:latin typeface="Segoe UI Semilight"/>
              </a:rPr>
              <a:t>Pipeline / Job Management</a:t>
            </a:r>
          </a:p>
        </p:txBody>
      </p:sp>
      <p:pic>
        <p:nvPicPr>
          <p:cNvPr id="2058" name="Picture 10" descr="Related image"/>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246942" y="2136991"/>
            <a:ext cx="398045" cy="3980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line chart icon"/>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310760" y="2924332"/>
            <a:ext cx="343683" cy="343683"/>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a:xfrm>
            <a:off x="4236647" y="3587942"/>
            <a:ext cx="1540963" cy="828951"/>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50973">
              <a:defRPr/>
            </a:pPr>
            <a:r>
              <a:rPr lang="en-US" sz="1222" kern="0">
                <a:solidFill>
                  <a:prstClr val="black"/>
                </a:solidFill>
                <a:latin typeface="Segoe UI Semilight"/>
              </a:rPr>
              <a:t>Social Media (un/semi structured)</a:t>
            </a:r>
          </a:p>
        </p:txBody>
      </p:sp>
      <p:cxnSp>
        <p:nvCxnSpPr>
          <p:cNvPr id="105" name="Straight Connector 104"/>
          <p:cNvCxnSpPr>
            <a:endCxn id="53" idx="2"/>
          </p:cNvCxnSpPr>
          <p:nvPr/>
        </p:nvCxnSpPr>
        <p:spPr>
          <a:xfrm flipV="1">
            <a:off x="5009494" y="3194020"/>
            <a:ext cx="409585" cy="397257"/>
          </a:xfrm>
          <a:prstGeom prst="line">
            <a:avLst/>
          </a:prstGeom>
          <a:ln w="19050" cap="flat" cmpd="sng" algn="ctr">
            <a:solidFill>
              <a:schemeClr val="bg2">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p:cNvSpPr txBox="1"/>
          <p:nvPr/>
        </p:nvSpPr>
        <p:spPr>
          <a:xfrm>
            <a:off x="4910712" y="2767658"/>
            <a:ext cx="1186268" cy="437084"/>
          </a:xfrm>
          <a:prstGeom prst="rect">
            <a:avLst/>
          </a:prstGeom>
          <a:noFill/>
        </p:spPr>
        <p:txBody>
          <a:bodyPr wrap="square" lIns="186494" tIns="149196" rIns="186494" bIns="149196" rtlCol="0">
            <a:spAutoFit/>
          </a:bodyPr>
          <a:lstStyle/>
          <a:p>
            <a:pPr algn="ctr" defTabSz="914225">
              <a:lnSpc>
                <a:spcPct val="90000"/>
              </a:lnSpc>
              <a:spcAft>
                <a:spcPts val="612"/>
              </a:spcAft>
              <a:defRPr/>
            </a:pPr>
            <a:r>
              <a:rPr lang="en-US" sz="980" kern="0">
                <a:gradFill>
                  <a:gsLst>
                    <a:gs pos="2917">
                      <a:srgbClr val="505050"/>
                    </a:gs>
                    <a:gs pos="30000">
                      <a:srgbClr val="505050"/>
                    </a:gs>
                  </a:gsLst>
                  <a:lin ang="5400000" scaled="0"/>
                </a:gradFill>
                <a:latin typeface="Segoe UI Semilight"/>
              </a:rPr>
              <a:t>On Demand</a:t>
            </a:r>
          </a:p>
        </p:txBody>
      </p:sp>
    </p:spTree>
    <p:extLst>
      <p:ext uri="{BB962C8B-B14F-4D97-AF65-F5344CB8AC3E}">
        <p14:creationId xmlns:p14="http://schemas.microsoft.com/office/powerpoint/2010/main" val="349203615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t>ADFv2: Control Flow</a:t>
            </a:r>
          </a:p>
        </p:txBody>
      </p:sp>
      <p:sp>
        <p:nvSpPr>
          <p:cNvPr id="3" name="Text Placeholder 2"/>
          <p:cNvSpPr>
            <a:spLocks noGrp="1"/>
          </p:cNvSpPr>
          <p:nvPr>
            <p:ph type="body" sz="quarter" idx="10"/>
          </p:nvPr>
        </p:nvSpPr>
        <p:spPr>
          <a:xfrm>
            <a:off x="269303" y="1187963"/>
            <a:ext cx="11655078" cy="1786220"/>
          </a:xfrm>
        </p:spPr>
        <p:txBody>
          <a:bodyPr/>
          <a:lstStyle/>
          <a:p>
            <a:pPr marL="0" indent="0" algn="ctr">
              <a:buNone/>
            </a:pPr>
            <a:r>
              <a:rPr lang="en-US" sz="2745"/>
              <a:t>Coordinate pipeline activities into finite execution steps to enable looping, conditionals and chaining while separating data transformations into individual data flows </a:t>
            </a:r>
          </a:p>
          <a:p>
            <a:pPr marL="0" indent="0" algn="ctr">
              <a:buNone/>
            </a:pPr>
            <a:endParaRPr lang="en-US" sz="2745"/>
          </a:p>
        </p:txBody>
      </p:sp>
      <p:sp>
        <p:nvSpPr>
          <p:cNvPr id="79" name="Rectangle 78"/>
          <p:cNvSpPr/>
          <p:nvPr/>
        </p:nvSpPr>
        <p:spPr>
          <a:xfrm>
            <a:off x="1763280" y="3253384"/>
            <a:ext cx="6970601" cy="257983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Semilight"/>
            </a:endParaRPr>
          </a:p>
        </p:txBody>
      </p:sp>
      <p:cxnSp>
        <p:nvCxnSpPr>
          <p:cNvPr id="81" name="Straight Arrow Connector 80"/>
          <p:cNvCxnSpPr>
            <a:endCxn id="82" idx="1"/>
          </p:cNvCxnSpPr>
          <p:nvPr/>
        </p:nvCxnSpPr>
        <p:spPr>
          <a:xfrm>
            <a:off x="1430641" y="4124997"/>
            <a:ext cx="1550843" cy="0"/>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981484" y="3755535"/>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Activity 1</a:t>
            </a:r>
            <a:endParaRPr lang="en-US" sz="1568">
              <a:solidFill>
                <a:srgbClr val="FFFFFF"/>
              </a:solidFill>
              <a:latin typeface="Segoe UI Semilight"/>
            </a:endParaRPr>
          </a:p>
        </p:txBody>
      </p:sp>
      <p:sp>
        <p:nvSpPr>
          <p:cNvPr id="83" name="Rectangle 82"/>
          <p:cNvSpPr/>
          <p:nvPr/>
        </p:nvSpPr>
        <p:spPr>
          <a:xfrm>
            <a:off x="5125289" y="3755535"/>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Activity 2</a:t>
            </a:r>
          </a:p>
        </p:txBody>
      </p:sp>
      <p:cxnSp>
        <p:nvCxnSpPr>
          <p:cNvPr id="84" name="Straight Arrow Connector 83"/>
          <p:cNvCxnSpPr/>
          <p:nvPr/>
        </p:nvCxnSpPr>
        <p:spPr>
          <a:xfrm>
            <a:off x="4132202" y="4167558"/>
            <a:ext cx="993088" cy="1"/>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276008" y="4167557"/>
            <a:ext cx="630302"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025292" y="3677174"/>
            <a:ext cx="1150719" cy="294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b="1">
                <a:solidFill>
                  <a:srgbClr val="FFFFFF"/>
                </a:solidFill>
                <a:latin typeface="Segoe UI Semilight"/>
              </a:rPr>
              <a:t>Activity 3</a:t>
            </a:r>
            <a:endParaRPr lang="en-US" sz="1200">
              <a:solidFill>
                <a:srgbClr val="FFFFFF"/>
              </a:solidFill>
              <a:latin typeface="Segoe UI Semilight"/>
            </a:endParaRPr>
          </a:p>
        </p:txBody>
      </p:sp>
      <p:cxnSp>
        <p:nvCxnSpPr>
          <p:cNvPr id="87" name="Straight Arrow Connector 86"/>
          <p:cNvCxnSpPr>
            <a:endCxn id="88" idx="1"/>
          </p:cNvCxnSpPr>
          <p:nvPr/>
        </p:nvCxnSpPr>
        <p:spPr>
          <a:xfrm>
            <a:off x="4132203" y="4167558"/>
            <a:ext cx="958109" cy="113968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090311" y="4937778"/>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“On Error” Activity 1</a:t>
            </a:r>
          </a:p>
        </p:txBody>
      </p:sp>
      <p:sp>
        <p:nvSpPr>
          <p:cNvPr id="89" name="TextBox 88"/>
          <p:cNvSpPr txBox="1"/>
          <p:nvPr/>
        </p:nvSpPr>
        <p:spPr>
          <a:xfrm>
            <a:off x="4145567" y="3677175"/>
            <a:ext cx="1098704" cy="531737"/>
          </a:xfrm>
          <a:prstGeom prst="rect">
            <a:avLst/>
          </a:prstGeom>
          <a:noFill/>
        </p:spPr>
        <p:txBody>
          <a:bodyPr wrap="square" rtlCol="0">
            <a:spAutoFit/>
          </a:bodyPr>
          <a:lstStyle/>
          <a:p>
            <a:pPr defTabSz="914367"/>
            <a:r>
              <a:rPr lang="en-US" sz="1400" i="1">
                <a:solidFill>
                  <a:srgbClr val="353535"/>
                </a:solidFill>
                <a:latin typeface="Segoe UI Semilight"/>
              </a:rPr>
              <a:t>Success, </a:t>
            </a:r>
            <a:r>
              <a:rPr lang="en-US" sz="1400" i="1" err="1">
                <a:solidFill>
                  <a:srgbClr val="353535"/>
                </a:solidFill>
                <a:latin typeface="Segoe UI Semilight"/>
              </a:rPr>
              <a:t>params</a:t>
            </a:r>
            <a:endParaRPr lang="en-US" sz="1400" i="1">
              <a:solidFill>
                <a:srgbClr val="353535"/>
              </a:solidFill>
              <a:latin typeface="Segoe UI Semilight"/>
            </a:endParaRPr>
          </a:p>
        </p:txBody>
      </p:sp>
      <p:sp>
        <p:nvSpPr>
          <p:cNvPr id="90" name="TextBox 89"/>
          <p:cNvSpPr txBox="1"/>
          <p:nvPr/>
        </p:nvSpPr>
        <p:spPr>
          <a:xfrm>
            <a:off x="4132202" y="4669648"/>
            <a:ext cx="746880" cy="738664"/>
          </a:xfrm>
          <a:prstGeom prst="rect">
            <a:avLst/>
          </a:prstGeom>
          <a:noFill/>
        </p:spPr>
        <p:txBody>
          <a:bodyPr wrap="square" rtlCol="0">
            <a:spAutoFit/>
          </a:bodyPr>
          <a:lstStyle/>
          <a:p>
            <a:pPr defTabSz="914367"/>
            <a:r>
              <a:rPr lang="en-US" sz="1400" i="1">
                <a:solidFill>
                  <a:srgbClr val="353535"/>
                </a:solidFill>
                <a:latin typeface="Segoe UI Semilight"/>
              </a:rPr>
              <a:t>Error, </a:t>
            </a:r>
            <a:r>
              <a:rPr lang="en-US" sz="1400" i="1" err="1">
                <a:solidFill>
                  <a:srgbClr val="353535"/>
                </a:solidFill>
                <a:latin typeface="Segoe UI Semilight"/>
              </a:rPr>
              <a:t>params</a:t>
            </a:r>
            <a:endParaRPr lang="en-US" sz="1400" i="1">
              <a:solidFill>
                <a:srgbClr val="353535"/>
              </a:solidFill>
              <a:latin typeface="Segoe UI Semilight"/>
            </a:endParaRPr>
          </a:p>
        </p:txBody>
      </p:sp>
      <p:sp>
        <p:nvSpPr>
          <p:cNvPr id="91" name="TextBox 90"/>
          <p:cNvSpPr txBox="1"/>
          <p:nvPr/>
        </p:nvSpPr>
        <p:spPr>
          <a:xfrm>
            <a:off x="1677426" y="2911687"/>
            <a:ext cx="1515901" cy="312029"/>
          </a:xfrm>
          <a:prstGeom prst="rect">
            <a:avLst/>
          </a:prstGeom>
          <a:noFill/>
        </p:spPr>
        <p:txBody>
          <a:bodyPr wrap="square" rtlCol="0">
            <a:spAutoFit/>
          </a:bodyPr>
          <a:lstStyle/>
          <a:p>
            <a:pPr defTabSz="914367"/>
            <a:r>
              <a:rPr lang="en-US" sz="1400" i="1">
                <a:solidFill>
                  <a:srgbClr val="353535"/>
                </a:solidFill>
                <a:latin typeface="Segoe UI Semilight"/>
              </a:rPr>
              <a:t>My Pipeline 1</a:t>
            </a:r>
          </a:p>
        </p:txBody>
      </p:sp>
      <p:cxnSp>
        <p:nvCxnSpPr>
          <p:cNvPr id="92" name="Straight Arrow Connector 91"/>
          <p:cNvCxnSpPr/>
          <p:nvPr/>
        </p:nvCxnSpPr>
        <p:spPr>
          <a:xfrm flipV="1">
            <a:off x="6241030" y="5307239"/>
            <a:ext cx="657779" cy="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6875691" y="4937778"/>
            <a:ext cx="1150719" cy="738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b="1">
                <a:solidFill>
                  <a:srgbClr val="FFFFFF"/>
                </a:solidFill>
                <a:latin typeface="Segoe UI Semilight"/>
              </a:rPr>
              <a:t>…</a:t>
            </a:r>
            <a:endParaRPr lang="en-US" sz="1200">
              <a:solidFill>
                <a:srgbClr val="FFFFFF"/>
              </a:solidFill>
              <a:latin typeface="Segoe UI Semilight"/>
            </a:endParaRPr>
          </a:p>
        </p:txBody>
      </p:sp>
      <p:sp>
        <p:nvSpPr>
          <p:cNvPr id="94" name="Rectangle 93"/>
          <p:cNvSpPr/>
          <p:nvPr/>
        </p:nvSpPr>
        <p:spPr>
          <a:xfrm>
            <a:off x="9282442" y="3615848"/>
            <a:ext cx="2309845" cy="222787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Semilight"/>
            </a:endParaRPr>
          </a:p>
        </p:txBody>
      </p:sp>
      <p:cxnSp>
        <p:nvCxnSpPr>
          <p:cNvPr id="95" name="Straight Arrow Connector 94"/>
          <p:cNvCxnSpPr>
            <a:stCxn id="97" idx="3"/>
          </p:cNvCxnSpPr>
          <p:nvPr/>
        </p:nvCxnSpPr>
        <p:spPr>
          <a:xfrm>
            <a:off x="8263684" y="3954194"/>
            <a:ext cx="1045556" cy="775592"/>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9235678" y="3322497"/>
            <a:ext cx="1515901" cy="312029"/>
          </a:xfrm>
          <a:prstGeom prst="rect">
            <a:avLst/>
          </a:prstGeom>
          <a:noFill/>
        </p:spPr>
        <p:txBody>
          <a:bodyPr wrap="square" rtlCol="0">
            <a:spAutoFit/>
          </a:bodyPr>
          <a:lstStyle/>
          <a:p>
            <a:pPr defTabSz="914367"/>
            <a:r>
              <a:rPr lang="en-US" sz="1400" i="1">
                <a:solidFill>
                  <a:srgbClr val="353535"/>
                </a:solidFill>
                <a:latin typeface="Segoe UI Semilight"/>
              </a:rPr>
              <a:t>My Pipeline 2</a:t>
            </a:r>
          </a:p>
        </p:txBody>
      </p:sp>
      <p:sp>
        <p:nvSpPr>
          <p:cNvPr id="97" name="Rectangle 96"/>
          <p:cNvSpPr/>
          <p:nvPr/>
        </p:nvSpPr>
        <p:spPr>
          <a:xfrm>
            <a:off x="6906311" y="3322497"/>
            <a:ext cx="1357373" cy="1263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400" b="1">
                <a:solidFill>
                  <a:srgbClr val="FFFFFF">
                    <a:lumMod val="50000"/>
                  </a:srgbClr>
                </a:solidFill>
                <a:latin typeface="Segoe UI Semilight"/>
              </a:rPr>
              <a:t>For Each…</a:t>
            </a:r>
            <a:endParaRPr lang="en-US" sz="1200">
              <a:solidFill>
                <a:srgbClr val="FFFFFF">
                  <a:lumMod val="50000"/>
                </a:srgbClr>
              </a:solidFill>
              <a:latin typeface="Segoe UI Semilight"/>
            </a:endParaRPr>
          </a:p>
        </p:txBody>
      </p:sp>
      <p:sp>
        <p:nvSpPr>
          <p:cNvPr id="98" name="Rectangle 97"/>
          <p:cNvSpPr/>
          <p:nvPr/>
        </p:nvSpPr>
        <p:spPr>
          <a:xfrm>
            <a:off x="7025292" y="4221867"/>
            <a:ext cx="1150719" cy="294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b="1">
                <a:solidFill>
                  <a:srgbClr val="FFFFFF"/>
                </a:solidFill>
                <a:latin typeface="Segoe UI Semilight"/>
              </a:rPr>
              <a:t>Activity 4</a:t>
            </a:r>
            <a:endParaRPr lang="en-US" sz="1200">
              <a:solidFill>
                <a:srgbClr val="FFFFFF"/>
              </a:solidFill>
              <a:latin typeface="Segoe UI Semilight"/>
            </a:endParaRPr>
          </a:p>
        </p:txBody>
      </p:sp>
      <p:cxnSp>
        <p:nvCxnSpPr>
          <p:cNvPr id="99" name="Straight Arrow Connector 98"/>
          <p:cNvCxnSpPr>
            <a:stCxn id="86" idx="2"/>
            <a:endCxn id="98" idx="0"/>
          </p:cNvCxnSpPr>
          <p:nvPr/>
        </p:nvCxnSpPr>
        <p:spPr>
          <a:xfrm>
            <a:off x="7600651" y="3972029"/>
            <a:ext cx="0" cy="24983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24272" y="3644412"/>
            <a:ext cx="1098704" cy="531737"/>
          </a:xfrm>
          <a:prstGeom prst="rect">
            <a:avLst/>
          </a:prstGeom>
          <a:noFill/>
        </p:spPr>
        <p:txBody>
          <a:bodyPr wrap="square" rtlCol="0">
            <a:spAutoFit/>
          </a:bodyPr>
          <a:lstStyle/>
          <a:p>
            <a:pPr defTabSz="914367"/>
            <a:r>
              <a:rPr lang="en-US" sz="1400" i="1">
                <a:solidFill>
                  <a:srgbClr val="353535"/>
                </a:solidFill>
                <a:latin typeface="Segoe UI Semilight"/>
              </a:rPr>
              <a:t>Success, </a:t>
            </a:r>
            <a:r>
              <a:rPr lang="en-US" sz="1400" i="1" err="1">
                <a:solidFill>
                  <a:srgbClr val="353535"/>
                </a:solidFill>
                <a:latin typeface="Segoe UI Semilight"/>
              </a:rPr>
              <a:t>params</a:t>
            </a:r>
            <a:endParaRPr lang="en-US" sz="1400" i="1">
              <a:solidFill>
                <a:srgbClr val="353535"/>
              </a:solidFill>
              <a:latin typeface="Segoe UI Semilight"/>
            </a:endParaRPr>
          </a:p>
        </p:txBody>
      </p:sp>
      <p:sp>
        <p:nvSpPr>
          <p:cNvPr id="25" name="Rectangle 24"/>
          <p:cNvSpPr/>
          <p:nvPr/>
        </p:nvSpPr>
        <p:spPr>
          <a:xfrm>
            <a:off x="262432" y="3477490"/>
            <a:ext cx="1216516" cy="1419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b="1">
                <a:solidFill>
                  <a:srgbClr val="FFFFFF"/>
                </a:solidFill>
                <a:latin typeface="Segoe UI Semilight"/>
              </a:rPr>
              <a:t>Trigger</a:t>
            </a:r>
          </a:p>
          <a:p>
            <a:pPr algn="ctr" defTabSz="914367"/>
            <a:endParaRPr lang="en-US" sz="1200" b="1">
              <a:solidFill>
                <a:srgbClr val="FFFFFF"/>
              </a:solidFill>
              <a:latin typeface="Segoe UI Semilight"/>
            </a:endParaRPr>
          </a:p>
          <a:p>
            <a:pPr defTabSz="914367"/>
            <a:endParaRPr lang="en-US" sz="1200">
              <a:solidFill>
                <a:srgbClr val="FFFFFF"/>
              </a:solidFill>
              <a:latin typeface="Segoe UI Semilight"/>
            </a:endParaRPr>
          </a:p>
          <a:p>
            <a:pPr defTabSz="914367"/>
            <a:r>
              <a:rPr lang="en-US" sz="1200">
                <a:solidFill>
                  <a:srgbClr val="FFFFFF"/>
                </a:solidFill>
                <a:latin typeface="Segoe UI Semilight"/>
              </a:rPr>
              <a:t>Event</a:t>
            </a:r>
          </a:p>
          <a:p>
            <a:pPr defTabSz="914367"/>
            <a:r>
              <a:rPr lang="en-US" sz="1200">
                <a:solidFill>
                  <a:srgbClr val="FFFFFF"/>
                </a:solidFill>
                <a:latin typeface="Segoe UI Semilight"/>
              </a:rPr>
              <a:t>Wall Clock</a:t>
            </a:r>
          </a:p>
          <a:p>
            <a:pPr defTabSz="914367"/>
            <a:r>
              <a:rPr lang="en-US" sz="1200">
                <a:solidFill>
                  <a:srgbClr val="FFFFFF"/>
                </a:solidFill>
                <a:latin typeface="Segoe UI Semilight"/>
              </a:rPr>
              <a:t>On Demand</a:t>
            </a:r>
          </a:p>
        </p:txBody>
      </p:sp>
      <p:sp>
        <p:nvSpPr>
          <p:cNvPr id="26" name="Rectangle 25"/>
          <p:cNvSpPr/>
          <p:nvPr/>
        </p:nvSpPr>
        <p:spPr>
          <a:xfrm>
            <a:off x="10030207" y="3728070"/>
            <a:ext cx="820050" cy="39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b="1">
                <a:solidFill>
                  <a:srgbClr val="FFFFFF"/>
                </a:solidFill>
                <a:latin typeface="Segoe UI Semilight"/>
              </a:rPr>
              <a:t>Activity 1</a:t>
            </a:r>
            <a:endParaRPr lang="en-US" sz="1078">
              <a:solidFill>
                <a:srgbClr val="FFFFFF"/>
              </a:solidFill>
              <a:latin typeface="Segoe UI Semilight"/>
            </a:endParaRPr>
          </a:p>
        </p:txBody>
      </p:sp>
      <p:sp>
        <p:nvSpPr>
          <p:cNvPr id="27" name="Rectangle 26"/>
          <p:cNvSpPr/>
          <p:nvPr/>
        </p:nvSpPr>
        <p:spPr>
          <a:xfrm>
            <a:off x="10040738" y="4386284"/>
            <a:ext cx="820050" cy="39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b="1">
                <a:solidFill>
                  <a:srgbClr val="FFFFFF"/>
                </a:solidFill>
                <a:latin typeface="Segoe UI Semilight"/>
              </a:rPr>
              <a:t>Activity 2</a:t>
            </a:r>
          </a:p>
        </p:txBody>
      </p:sp>
      <p:sp>
        <p:nvSpPr>
          <p:cNvPr id="30" name="Rectangle 29"/>
          <p:cNvSpPr/>
          <p:nvPr/>
        </p:nvSpPr>
        <p:spPr>
          <a:xfrm>
            <a:off x="10040738" y="5107433"/>
            <a:ext cx="820050" cy="399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b="1">
                <a:solidFill>
                  <a:srgbClr val="FFFFFF"/>
                </a:solidFill>
                <a:latin typeface="Segoe UI Semilight"/>
              </a:rPr>
              <a:t>…</a:t>
            </a:r>
            <a:endParaRPr lang="en-US" sz="1029">
              <a:solidFill>
                <a:srgbClr val="FFFFFF"/>
              </a:solidFill>
              <a:latin typeface="Segoe UI Semilight"/>
            </a:endParaRPr>
          </a:p>
        </p:txBody>
      </p:sp>
      <p:cxnSp>
        <p:nvCxnSpPr>
          <p:cNvPr id="37" name="Straight Arrow Connector 36"/>
          <p:cNvCxnSpPr/>
          <p:nvPr/>
        </p:nvCxnSpPr>
        <p:spPr>
          <a:xfrm>
            <a:off x="10437365" y="4124997"/>
            <a:ext cx="0" cy="24983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464157" y="4819782"/>
            <a:ext cx="0" cy="249839"/>
          </a:xfrm>
          <a:prstGeom prst="straightConnector1">
            <a:avLst/>
          </a:prstGeom>
          <a:ln w="25400">
            <a:solidFill>
              <a:srgbClr val="107C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175795"/>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Integration Runtime</a:t>
            </a:r>
          </a:p>
        </p:txBody>
      </p:sp>
    </p:spTree>
    <p:extLst>
      <p:ext uri="{BB962C8B-B14F-4D97-AF65-F5344CB8AC3E}">
        <p14:creationId xmlns:p14="http://schemas.microsoft.com/office/powerpoint/2010/main" val="1586257988"/>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5">
            <a:extLst>
              <a:ext uri="{FF2B5EF4-FFF2-40B4-BE49-F238E27FC236}">
                <a16:creationId xmlns:a16="http://schemas.microsoft.com/office/drawing/2014/main" id="{358C9A89-C7F7-4C42-B62C-DC26CF09ECA0}"/>
              </a:ext>
            </a:extLst>
          </p:cNvPr>
          <p:cNvSpPr>
            <a:spLocks noChangeAspect="1"/>
          </p:cNvSpPr>
          <p:nvPr/>
        </p:nvSpPr>
        <p:spPr bwMode="black">
          <a:xfrm>
            <a:off x="4750679" y="4125438"/>
            <a:ext cx="947169" cy="57655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B0F0"/>
          </a:solidFill>
          <a:ln w="19050">
            <a:noFill/>
          </a:ln>
        </p:spPr>
        <p:txBody>
          <a:bodyPr vert="horz" wrap="square" lIns="124311" tIns="62157" rIns="124311" bIns="62157" numCol="1" anchor="t" anchorCtr="0" compatLnSpc="1">
            <a:prstTxWarp prst="textNoShape">
              <a:avLst/>
            </a:prstTxWarp>
          </a:bodyPr>
          <a:lstStyle/>
          <a:p>
            <a:pPr defTabSz="621477">
              <a:defRPr/>
            </a:pPr>
            <a:endParaRPr lang="en-US" sz="2448" kern="0">
              <a:solidFill>
                <a:srgbClr val="404040"/>
              </a:solidFill>
              <a:latin typeface="Segoe UI"/>
            </a:endParaRPr>
          </a:p>
        </p:txBody>
      </p:sp>
      <p:sp>
        <p:nvSpPr>
          <p:cNvPr id="31" name="Rectangle 30">
            <a:extLst>
              <a:ext uri="{FF2B5EF4-FFF2-40B4-BE49-F238E27FC236}">
                <a16:creationId xmlns:a16="http://schemas.microsoft.com/office/drawing/2014/main" id="{291AFDEC-A03D-447C-A77F-416B070CA50A}"/>
              </a:ext>
            </a:extLst>
          </p:cNvPr>
          <p:cNvSpPr/>
          <p:nvPr/>
        </p:nvSpPr>
        <p:spPr>
          <a:xfrm>
            <a:off x="89813" y="57827"/>
            <a:ext cx="11915040" cy="657331"/>
          </a:xfrm>
          <a:prstGeom prst="rect">
            <a:avLst/>
          </a:prstGeom>
        </p:spPr>
        <p:txBody>
          <a:bodyPr wrap="square">
            <a:spAutoFit/>
          </a:bodyPr>
          <a:lstStyle/>
          <a:p>
            <a:pPr defTabSz="914049">
              <a:defRPr/>
            </a:pPr>
            <a:r>
              <a:rPr lang="en-US" sz="3600" b="1">
                <a:solidFill>
                  <a:srgbClr val="5B9BD5">
                    <a:lumMod val="75000"/>
                  </a:srgbClr>
                </a:solidFill>
                <a:latin typeface="Calibri Light" panose="020F0302020204030204"/>
              </a:rPr>
              <a:t>ADF Integration Runtime (IR)</a:t>
            </a:r>
          </a:p>
        </p:txBody>
      </p:sp>
      <p:sp>
        <p:nvSpPr>
          <p:cNvPr id="68" name="Rectangle 67">
            <a:extLst>
              <a:ext uri="{FF2B5EF4-FFF2-40B4-BE49-F238E27FC236}">
                <a16:creationId xmlns:a16="http://schemas.microsoft.com/office/drawing/2014/main" id="{3863DEE9-0911-4707-895E-902DCE9D1305}"/>
              </a:ext>
            </a:extLst>
          </p:cNvPr>
          <p:cNvSpPr/>
          <p:nvPr/>
        </p:nvSpPr>
        <p:spPr>
          <a:xfrm>
            <a:off x="6426635" y="1155059"/>
            <a:ext cx="5496007" cy="3356918"/>
          </a:xfrm>
          <a:prstGeom prst="rect">
            <a:avLst/>
          </a:prstGeom>
        </p:spPr>
        <p:txBody>
          <a:bodyPr wrap="square">
            <a:spAutoFit/>
          </a:bodyPr>
          <a:lstStyle/>
          <a:p>
            <a:pPr marL="285640" indent="-285640" defTabSz="914192">
              <a:buFont typeface="Wingdings" panose="05000000000000000000" pitchFamily="2" charset="2"/>
              <a:buChar char="§"/>
            </a:pPr>
            <a:r>
              <a:rPr lang="en-US" sz="1600">
                <a:solidFill>
                  <a:srgbClr val="353535"/>
                </a:solidFill>
                <a:latin typeface="Segoe UI Semilight"/>
              </a:rPr>
              <a:t>ADF compute environment with multiple capabilities:</a:t>
            </a:r>
          </a:p>
          <a:p>
            <a:pPr marL="742665" lvl="1" indent="-285640" defTabSz="914192">
              <a:buFontTx/>
              <a:buChar char="-"/>
            </a:pPr>
            <a:r>
              <a:rPr lang="en-US" sz="1600">
                <a:solidFill>
                  <a:srgbClr val="353535"/>
                </a:solidFill>
                <a:latin typeface="Segoe UI Semilight"/>
              </a:rPr>
              <a:t>Activity dispatch &amp; monitoring</a:t>
            </a:r>
          </a:p>
          <a:p>
            <a:pPr marL="742665" lvl="1" indent="-285640" defTabSz="914192">
              <a:buFontTx/>
              <a:buChar char="-"/>
            </a:pPr>
            <a:r>
              <a:rPr lang="en-US" sz="1600">
                <a:solidFill>
                  <a:srgbClr val="353535"/>
                </a:solidFill>
                <a:latin typeface="Segoe UI Semilight"/>
              </a:rPr>
              <a:t>Data movement</a:t>
            </a:r>
          </a:p>
          <a:p>
            <a:pPr marL="742665" lvl="1" indent="-285640" defTabSz="914192">
              <a:buFontTx/>
              <a:buChar char="-"/>
            </a:pPr>
            <a:r>
              <a:rPr lang="en-US" sz="1600">
                <a:solidFill>
                  <a:srgbClr val="353535"/>
                </a:solidFill>
                <a:latin typeface="Segoe UI Semilight"/>
              </a:rPr>
              <a:t>SSIS package execution</a:t>
            </a:r>
          </a:p>
          <a:p>
            <a:pPr marL="285640" indent="-285640" defTabSz="914192">
              <a:buFont typeface="Wingdings" panose="05000000000000000000" pitchFamily="2" charset="2"/>
              <a:buChar char="§"/>
            </a:pPr>
            <a:r>
              <a:rPr lang="en-US" sz="1600">
                <a:solidFill>
                  <a:srgbClr val="353535"/>
                </a:solidFill>
                <a:latin typeface="Segoe UI Semilight"/>
              </a:rPr>
              <a:t>To integrate data flow and control flow across the enterprises’ hybrid cloud, customer can instantiate multiple IR instances for different network environments:</a:t>
            </a:r>
          </a:p>
          <a:p>
            <a:pPr marL="742665" lvl="1" indent="-285640" defTabSz="914192">
              <a:buFontTx/>
              <a:buChar char="-"/>
            </a:pPr>
            <a:r>
              <a:rPr lang="en-US" sz="1600">
                <a:solidFill>
                  <a:srgbClr val="353535"/>
                </a:solidFill>
                <a:latin typeface="Segoe UI Semilight"/>
              </a:rPr>
              <a:t>On premises (similar to DMG in ADF V1)</a:t>
            </a:r>
          </a:p>
          <a:p>
            <a:pPr marL="742665" lvl="1" indent="-285640" defTabSz="914192">
              <a:buFontTx/>
              <a:buChar char="-"/>
            </a:pPr>
            <a:r>
              <a:rPr lang="en-US" sz="1600">
                <a:solidFill>
                  <a:srgbClr val="353535"/>
                </a:solidFill>
                <a:latin typeface="Segoe UI Semilight"/>
              </a:rPr>
              <a:t>In public cloud</a:t>
            </a:r>
          </a:p>
          <a:p>
            <a:pPr marL="742665" lvl="1" indent="-285640" defTabSz="914192">
              <a:buFontTx/>
              <a:buChar char="-"/>
            </a:pPr>
            <a:r>
              <a:rPr lang="en-US" sz="1600">
                <a:solidFill>
                  <a:srgbClr val="353535"/>
                </a:solidFill>
                <a:latin typeface="Segoe UI Semilight"/>
              </a:rPr>
              <a:t>Inside </a:t>
            </a:r>
            <a:r>
              <a:rPr lang="en-US" sz="1600" err="1">
                <a:solidFill>
                  <a:srgbClr val="353535"/>
                </a:solidFill>
                <a:latin typeface="Segoe UI Semilight"/>
              </a:rPr>
              <a:t>VNet</a:t>
            </a:r>
            <a:endParaRPr lang="en-US" sz="1600">
              <a:solidFill>
                <a:srgbClr val="353535"/>
              </a:solidFill>
              <a:latin typeface="Segoe UI Semilight"/>
            </a:endParaRPr>
          </a:p>
          <a:p>
            <a:pPr marL="285640" indent="-285640" defTabSz="914192">
              <a:buFont typeface="Wingdings" panose="05000000000000000000" pitchFamily="2" charset="2"/>
              <a:buChar char="§"/>
            </a:pPr>
            <a:r>
              <a:rPr lang="en-US" sz="1600">
                <a:solidFill>
                  <a:srgbClr val="353535"/>
                </a:solidFill>
                <a:latin typeface="Segoe UI Semilight"/>
              </a:rPr>
              <a:t>Bring a consistent provision and monitoring experience across the network environments</a:t>
            </a:r>
          </a:p>
          <a:p>
            <a:pPr marL="1199689" lvl="2" indent="-285640" defTabSz="914192">
              <a:buFontTx/>
              <a:buChar char="-"/>
            </a:pPr>
            <a:endParaRPr lang="en-US" sz="1600">
              <a:solidFill>
                <a:srgbClr val="353535"/>
              </a:solidFill>
              <a:latin typeface="Segoe UI Semilight"/>
            </a:endParaRPr>
          </a:p>
        </p:txBody>
      </p:sp>
      <p:sp>
        <p:nvSpPr>
          <p:cNvPr id="9" name="Rectangle 8">
            <a:extLst>
              <a:ext uri="{FF2B5EF4-FFF2-40B4-BE49-F238E27FC236}">
                <a16:creationId xmlns:a16="http://schemas.microsoft.com/office/drawing/2014/main" id="{96160F4A-684E-4781-95EE-93755463B21E}"/>
              </a:ext>
            </a:extLst>
          </p:cNvPr>
          <p:cNvSpPr/>
          <p:nvPr/>
        </p:nvSpPr>
        <p:spPr>
          <a:xfrm>
            <a:off x="1323364" y="1305243"/>
            <a:ext cx="2994277" cy="640468"/>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srgbClr val="FFFFFF"/>
              </a:solidFill>
              <a:latin typeface="Segoe UI Semilight"/>
            </a:endParaRPr>
          </a:p>
        </p:txBody>
      </p:sp>
      <p:sp>
        <p:nvSpPr>
          <p:cNvPr id="10" name="Rectangle 9">
            <a:extLst>
              <a:ext uri="{FF2B5EF4-FFF2-40B4-BE49-F238E27FC236}">
                <a16:creationId xmlns:a16="http://schemas.microsoft.com/office/drawing/2014/main" id="{0523F87A-8877-489D-BCD8-74CC7D74F709}"/>
              </a:ext>
            </a:extLst>
          </p:cNvPr>
          <p:cNvSpPr/>
          <p:nvPr/>
        </p:nvSpPr>
        <p:spPr>
          <a:xfrm>
            <a:off x="2112993" y="1471632"/>
            <a:ext cx="2133314" cy="311985"/>
          </a:xfrm>
          <a:prstGeom prst="rect">
            <a:avLst/>
          </a:prstGeom>
        </p:spPr>
        <p:txBody>
          <a:bodyPr wrap="none">
            <a:spAutoFit/>
          </a:bodyPr>
          <a:lstStyle/>
          <a:p>
            <a:pPr algn="ctr" defTabSz="1267430">
              <a:defRPr/>
            </a:pPr>
            <a:r>
              <a:rPr lang="en-US" sz="1400" kern="0">
                <a:solidFill>
                  <a:srgbClr val="404040">
                    <a:lumMod val="75000"/>
                  </a:srgbClr>
                </a:solidFill>
                <a:latin typeface="Segoe UI Semilight"/>
                <a:ea typeface="Segoe UI" pitchFamily="34" charset="0"/>
                <a:cs typeface="Segoe UI" pitchFamily="34" charset="0"/>
              </a:rPr>
              <a:t>Portal Application &amp; SDK</a:t>
            </a:r>
          </a:p>
        </p:txBody>
      </p:sp>
      <p:sp>
        <p:nvSpPr>
          <p:cNvPr id="12" name="Rectangle 11">
            <a:extLst>
              <a:ext uri="{FF2B5EF4-FFF2-40B4-BE49-F238E27FC236}">
                <a16:creationId xmlns:a16="http://schemas.microsoft.com/office/drawing/2014/main" id="{4DF81062-8676-4071-8AFB-168E71B29659}"/>
              </a:ext>
            </a:extLst>
          </p:cNvPr>
          <p:cNvSpPr/>
          <p:nvPr/>
        </p:nvSpPr>
        <p:spPr>
          <a:xfrm>
            <a:off x="1323364" y="2339949"/>
            <a:ext cx="2994277" cy="640468"/>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srgbClr val="FFFFFF"/>
              </a:solidFill>
              <a:latin typeface="Segoe UI Semilight"/>
            </a:endParaRPr>
          </a:p>
        </p:txBody>
      </p:sp>
      <p:sp>
        <p:nvSpPr>
          <p:cNvPr id="13" name="Rectangle 12">
            <a:extLst>
              <a:ext uri="{FF2B5EF4-FFF2-40B4-BE49-F238E27FC236}">
                <a16:creationId xmlns:a16="http://schemas.microsoft.com/office/drawing/2014/main" id="{E52B481A-D23D-487A-B56D-85CFB0C7EB6C}"/>
              </a:ext>
            </a:extLst>
          </p:cNvPr>
          <p:cNvSpPr/>
          <p:nvPr/>
        </p:nvSpPr>
        <p:spPr>
          <a:xfrm>
            <a:off x="2036873" y="2506338"/>
            <a:ext cx="2285554" cy="311985"/>
          </a:xfrm>
          <a:prstGeom prst="rect">
            <a:avLst/>
          </a:prstGeom>
        </p:spPr>
        <p:txBody>
          <a:bodyPr wrap="none">
            <a:spAutoFit/>
          </a:bodyPr>
          <a:lstStyle/>
          <a:p>
            <a:pPr algn="ctr" defTabSz="1267430">
              <a:defRPr/>
            </a:pPr>
            <a:r>
              <a:rPr lang="en-US" sz="1400" kern="0">
                <a:solidFill>
                  <a:srgbClr val="404040">
                    <a:lumMod val="75000"/>
                  </a:srgbClr>
                </a:solidFill>
                <a:latin typeface="Segoe UI Semilight"/>
                <a:ea typeface="Segoe UI" pitchFamily="34" charset="0"/>
                <a:cs typeface="Segoe UI" pitchFamily="34" charset="0"/>
              </a:rPr>
              <a:t>Azure Data Factory Service</a:t>
            </a:r>
          </a:p>
        </p:txBody>
      </p:sp>
      <p:pic>
        <p:nvPicPr>
          <p:cNvPr id="14" name="Picture 13">
            <a:extLst>
              <a:ext uri="{FF2B5EF4-FFF2-40B4-BE49-F238E27FC236}">
                <a16:creationId xmlns:a16="http://schemas.microsoft.com/office/drawing/2014/main" id="{9D314EF9-6FBE-4E11-B2CA-66395109A4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8962" y="2436738"/>
            <a:ext cx="851218" cy="446891"/>
          </a:xfrm>
          <a:prstGeom prst="rect">
            <a:avLst/>
          </a:prstGeom>
        </p:spPr>
      </p:pic>
      <p:pic>
        <p:nvPicPr>
          <p:cNvPr id="25" name="Picture 24">
            <a:extLst>
              <a:ext uri="{FF2B5EF4-FFF2-40B4-BE49-F238E27FC236}">
                <a16:creationId xmlns:a16="http://schemas.microsoft.com/office/drawing/2014/main" id="{DDAA6E02-CE19-4D1B-9D88-EA71B77EF42D}"/>
              </a:ext>
            </a:extLst>
          </p:cNvPr>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70210" y="4147029"/>
            <a:ext cx="516762" cy="640570"/>
          </a:xfrm>
          <a:prstGeom prst="rect">
            <a:avLst/>
          </a:prstGeom>
          <a:solidFill>
            <a:schemeClr val="bg1"/>
          </a:solidFill>
        </p:spPr>
      </p:pic>
      <p:sp>
        <p:nvSpPr>
          <p:cNvPr id="28" name="TextBox 27">
            <a:extLst>
              <a:ext uri="{FF2B5EF4-FFF2-40B4-BE49-F238E27FC236}">
                <a16:creationId xmlns:a16="http://schemas.microsoft.com/office/drawing/2014/main" id="{B7861246-DA18-41B1-8658-2A778C70E59E}"/>
              </a:ext>
            </a:extLst>
          </p:cNvPr>
          <p:cNvSpPr txBox="1"/>
          <p:nvPr/>
        </p:nvSpPr>
        <p:spPr>
          <a:xfrm>
            <a:off x="700332" y="4701997"/>
            <a:ext cx="1729987" cy="565359"/>
          </a:xfrm>
          <a:prstGeom prst="rect">
            <a:avLst/>
          </a:prstGeom>
          <a:noFill/>
        </p:spPr>
        <p:txBody>
          <a:bodyPr wrap="square" rtlCol="0">
            <a:spAutoFit/>
          </a:bodyPr>
          <a:lstStyle/>
          <a:p>
            <a:pPr algn="ctr" defTabSz="914192"/>
            <a:r>
              <a:rPr lang="en-US" sz="1028" b="1">
                <a:solidFill>
                  <a:srgbClr val="353535"/>
                </a:solidFill>
                <a:latin typeface="Calibri" panose="020F0502020204030204" pitchFamily="34" charset="0"/>
                <a:cs typeface="Calibri" panose="020F0502020204030204" pitchFamily="34" charset="0"/>
              </a:rPr>
              <a:t>Data Movement &amp; Activity Dispatch on-</a:t>
            </a:r>
            <a:r>
              <a:rPr lang="en-US" sz="1028" b="1" err="1">
                <a:solidFill>
                  <a:srgbClr val="353535"/>
                </a:solidFill>
                <a:latin typeface="Calibri" panose="020F0502020204030204" pitchFamily="34" charset="0"/>
                <a:cs typeface="Calibri" panose="020F0502020204030204" pitchFamily="34" charset="0"/>
              </a:rPr>
              <a:t>prem</a:t>
            </a:r>
            <a:r>
              <a:rPr lang="en-US" sz="1028" b="1">
                <a:solidFill>
                  <a:srgbClr val="353535"/>
                </a:solidFill>
                <a:latin typeface="Calibri" panose="020F0502020204030204" pitchFamily="34" charset="0"/>
                <a:cs typeface="Calibri" panose="020F0502020204030204" pitchFamily="34" charset="0"/>
              </a:rPr>
              <a:t>, Cloud, VNET</a:t>
            </a:r>
          </a:p>
        </p:txBody>
      </p:sp>
      <p:sp>
        <p:nvSpPr>
          <p:cNvPr id="32" name="TextBox 31">
            <a:extLst>
              <a:ext uri="{FF2B5EF4-FFF2-40B4-BE49-F238E27FC236}">
                <a16:creationId xmlns:a16="http://schemas.microsoft.com/office/drawing/2014/main" id="{3C95FE36-1848-4DB1-8F00-CC245D819B00}"/>
              </a:ext>
            </a:extLst>
          </p:cNvPr>
          <p:cNvSpPr txBox="1"/>
          <p:nvPr/>
        </p:nvSpPr>
        <p:spPr>
          <a:xfrm>
            <a:off x="3092541" y="4677369"/>
            <a:ext cx="1742832" cy="723641"/>
          </a:xfrm>
          <a:prstGeom prst="rect">
            <a:avLst/>
          </a:prstGeom>
          <a:noFill/>
        </p:spPr>
        <p:txBody>
          <a:bodyPr wrap="square" rtlCol="0">
            <a:spAutoFit/>
          </a:bodyPr>
          <a:lstStyle/>
          <a:p>
            <a:pPr algn="ctr" defTabSz="1242699">
              <a:defRPr/>
            </a:pPr>
            <a:r>
              <a:rPr lang="en-US" sz="1028" b="1">
                <a:solidFill>
                  <a:prstClr val="black">
                    <a:lumMod val="75000"/>
                  </a:prstClr>
                </a:solidFill>
                <a:latin typeface="Calibri" panose="020F0502020204030204"/>
                <a:ea typeface="Segoe UI" pitchFamily="34" charset="0"/>
                <a:cs typeface="Segoe UI" pitchFamily="34" charset="0"/>
              </a:rPr>
              <a:t>Data Movement &amp; Activity Dispatch In Azure Public Network, SSIS</a:t>
            </a:r>
          </a:p>
          <a:p>
            <a:pPr algn="ctr" defTabSz="1242699">
              <a:defRPr/>
            </a:pPr>
            <a:r>
              <a:rPr lang="en-US" sz="1028" b="1" i="1">
                <a:solidFill>
                  <a:prstClr val="black">
                    <a:lumMod val="75000"/>
                  </a:prstClr>
                </a:solidFill>
                <a:latin typeface="Calibri" panose="020F0502020204030204"/>
                <a:ea typeface="Segoe UI" pitchFamily="34" charset="0"/>
                <a:cs typeface="Segoe UI" pitchFamily="34" charset="0"/>
              </a:rPr>
              <a:t>VNET coming soon</a:t>
            </a:r>
          </a:p>
        </p:txBody>
      </p:sp>
      <p:sp>
        <p:nvSpPr>
          <p:cNvPr id="34" name="Rectangle: Rounded Corners 33">
            <a:extLst>
              <a:ext uri="{FF2B5EF4-FFF2-40B4-BE49-F238E27FC236}">
                <a16:creationId xmlns:a16="http://schemas.microsoft.com/office/drawing/2014/main" id="{B0FE9F72-9968-4E50-B605-204B0333933F}"/>
              </a:ext>
            </a:extLst>
          </p:cNvPr>
          <p:cNvSpPr/>
          <p:nvPr/>
        </p:nvSpPr>
        <p:spPr>
          <a:xfrm>
            <a:off x="848744" y="4223668"/>
            <a:ext cx="1433162" cy="47832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400" b="1">
                <a:solidFill>
                  <a:srgbClr val="FFFFFF"/>
                </a:solidFill>
                <a:latin typeface="Segoe UI Semilight"/>
              </a:rPr>
              <a:t>Self-Hosted IR</a:t>
            </a:r>
          </a:p>
        </p:txBody>
      </p:sp>
      <p:cxnSp>
        <p:nvCxnSpPr>
          <p:cNvPr id="36" name="Straight Arrow Connector 35">
            <a:extLst>
              <a:ext uri="{FF2B5EF4-FFF2-40B4-BE49-F238E27FC236}">
                <a16:creationId xmlns:a16="http://schemas.microsoft.com/office/drawing/2014/main" id="{808B6FD2-E36D-4431-8DEC-FB7E0A207F4B}"/>
              </a:ext>
            </a:extLst>
          </p:cNvPr>
          <p:cNvCxnSpPr>
            <a:cxnSpLocks/>
            <a:stCxn id="9" idx="2"/>
            <a:endCxn id="12" idx="0"/>
          </p:cNvCxnSpPr>
          <p:nvPr/>
        </p:nvCxnSpPr>
        <p:spPr>
          <a:xfrm>
            <a:off x="2820502" y="1945711"/>
            <a:ext cx="0" cy="39424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DE9A045C-373D-4D14-B7BA-0B6380CCC546}"/>
              </a:ext>
            </a:extLst>
          </p:cNvPr>
          <p:cNvSpPr/>
          <p:nvPr/>
        </p:nvSpPr>
        <p:spPr>
          <a:xfrm>
            <a:off x="3434892" y="4203570"/>
            <a:ext cx="1173998" cy="47832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400" b="1">
                <a:solidFill>
                  <a:srgbClr val="FFFFFF"/>
                </a:solidFill>
                <a:latin typeface="Segoe UI Semilight"/>
              </a:rPr>
              <a:t>Azure IR</a:t>
            </a:r>
          </a:p>
        </p:txBody>
      </p:sp>
      <p:cxnSp>
        <p:nvCxnSpPr>
          <p:cNvPr id="40" name="Straight Arrow Connector 39">
            <a:extLst>
              <a:ext uri="{FF2B5EF4-FFF2-40B4-BE49-F238E27FC236}">
                <a16:creationId xmlns:a16="http://schemas.microsoft.com/office/drawing/2014/main" id="{7A2A39C2-6451-46C2-8A07-D6EDC17E8A9B}"/>
              </a:ext>
            </a:extLst>
          </p:cNvPr>
          <p:cNvCxnSpPr>
            <a:cxnSpLocks/>
            <a:stCxn id="12" idx="2"/>
            <a:endCxn id="34" idx="0"/>
          </p:cNvCxnSpPr>
          <p:nvPr/>
        </p:nvCxnSpPr>
        <p:spPr>
          <a:xfrm flipH="1">
            <a:off x="1565326" y="2980417"/>
            <a:ext cx="1255177" cy="124325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D2F52-3213-409A-91BB-766791E3FEF0}"/>
              </a:ext>
            </a:extLst>
          </p:cNvPr>
          <p:cNvCxnSpPr>
            <a:cxnSpLocks/>
            <a:stCxn id="12" idx="2"/>
            <a:endCxn id="37" idx="0"/>
          </p:cNvCxnSpPr>
          <p:nvPr/>
        </p:nvCxnSpPr>
        <p:spPr>
          <a:xfrm>
            <a:off x="2820503" y="2980418"/>
            <a:ext cx="1201389" cy="122315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892CAB-8A5B-4611-91E5-F02725B98A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35008" y="1388932"/>
            <a:ext cx="499126" cy="473091"/>
          </a:xfrm>
          <a:prstGeom prst="rect">
            <a:avLst/>
          </a:prstGeom>
        </p:spPr>
      </p:pic>
    </p:spTree>
    <p:extLst>
      <p:ext uri="{BB962C8B-B14F-4D97-AF65-F5344CB8AC3E}">
        <p14:creationId xmlns:p14="http://schemas.microsoft.com/office/powerpoint/2010/main" val="29884684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1000"/>
                                        <p:tgtEl>
                                          <p:spTgt spid="68">
                                            <p:txEl>
                                              <p:pRg st="0" end="0"/>
                                            </p:txEl>
                                          </p:spTgt>
                                        </p:tgtEl>
                                      </p:cBhvr>
                                    </p:animEffect>
                                    <p:anim calcmode="lin" valueType="num">
                                      <p:cBhvr>
                                        <p:cTn id="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1000"/>
                                        <p:tgtEl>
                                          <p:spTgt spid="68">
                                            <p:txEl>
                                              <p:pRg st="1" end="1"/>
                                            </p:txEl>
                                          </p:spTgt>
                                        </p:tgtEl>
                                      </p:cBhvr>
                                    </p:animEffect>
                                    <p:anim calcmode="lin" valueType="num">
                                      <p:cBhvr>
                                        <p:cTn id="13"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1000"/>
                                        <p:tgtEl>
                                          <p:spTgt spid="68">
                                            <p:txEl>
                                              <p:pRg st="2" end="2"/>
                                            </p:txEl>
                                          </p:spTgt>
                                        </p:tgtEl>
                                      </p:cBhvr>
                                    </p:animEffect>
                                    <p:anim calcmode="lin" valueType="num">
                                      <p:cBhvr>
                                        <p:cTn id="18" dur="1000" fill="hold"/>
                                        <p:tgtEl>
                                          <p:spTgt spid="6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8">
                                            <p:txEl>
                                              <p:pRg st="3" end="3"/>
                                            </p:txEl>
                                          </p:spTgt>
                                        </p:tgtEl>
                                        <p:attrNameLst>
                                          <p:attrName>style.visibility</p:attrName>
                                        </p:attrNameLst>
                                      </p:cBhvr>
                                      <p:to>
                                        <p:strVal val="visible"/>
                                      </p:to>
                                    </p:set>
                                    <p:animEffect transition="in" filter="fade">
                                      <p:cBhvr>
                                        <p:cTn id="22" dur="1000"/>
                                        <p:tgtEl>
                                          <p:spTgt spid="68">
                                            <p:txEl>
                                              <p:pRg st="3" end="3"/>
                                            </p:txEl>
                                          </p:spTgt>
                                        </p:tgtEl>
                                      </p:cBhvr>
                                    </p:animEffect>
                                    <p:anim calcmode="lin" valueType="num">
                                      <p:cBhvr>
                                        <p:cTn id="23" dur="1000" fill="hold"/>
                                        <p:tgtEl>
                                          <p:spTgt spid="6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8">
                                            <p:txEl>
                                              <p:pRg st="4" end="4"/>
                                            </p:txEl>
                                          </p:spTgt>
                                        </p:tgtEl>
                                        <p:attrNameLst>
                                          <p:attrName>style.visibility</p:attrName>
                                        </p:attrNameLst>
                                      </p:cBhvr>
                                      <p:to>
                                        <p:strVal val="visible"/>
                                      </p:to>
                                    </p:set>
                                    <p:animEffect transition="in" filter="fade">
                                      <p:cBhvr>
                                        <p:cTn id="29" dur="1000"/>
                                        <p:tgtEl>
                                          <p:spTgt spid="68">
                                            <p:txEl>
                                              <p:pRg st="4" end="4"/>
                                            </p:txEl>
                                          </p:spTgt>
                                        </p:tgtEl>
                                      </p:cBhvr>
                                    </p:animEffect>
                                    <p:anim calcmode="lin" valueType="num">
                                      <p:cBhvr>
                                        <p:cTn id="30"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
                                            <p:txEl>
                                              <p:pRg st="5" end="5"/>
                                            </p:txEl>
                                          </p:spTgt>
                                        </p:tgtEl>
                                        <p:attrNameLst>
                                          <p:attrName>style.visibility</p:attrName>
                                        </p:attrNameLst>
                                      </p:cBhvr>
                                      <p:to>
                                        <p:strVal val="visible"/>
                                      </p:to>
                                    </p:set>
                                    <p:animEffect transition="in" filter="fade">
                                      <p:cBhvr>
                                        <p:cTn id="34" dur="1000"/>
                                        <p:tgtEl>
                                          <p:spTgt spid="68">
                                            <p:txEl>
                                              <p:pRg st="5" end="5"/>
                                            </p:txEl>
                                          </p:spTgt>
                                        </p:tgtEl>
                                      </p:cBhvr>
                                    </p:animEffect>
                                    <p:anim calcmode="lin" valueType="num">
                                      <p:cBhvr>
                                        <p:cTn id="35" dur="1000" fill="hold"/>
                                        <p:tgtEl>
                                          <p:spTgt spid="6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xEl>
                                              <p:pRg st="6" end="6"/>
                                            </p:txEl>
                                          </p:spTgt>
                                        </p:tgtEl>
                                        <p:attrNameLst>
                                          <p:attrName>style.visibility</p:attrName>
                                        </p:attrNameLst>
                                      </p:cBhvr>
                                      <p:to>
                                        <p:strVal val="visible"/>
                                      </p:to>
                                    </p:set>
                                    <p:animEffect transition="in" filter="fade">
                                      <p:cBhvr>
                                        <p:cTn id="39" dur="1000"/>
                                        <p:tgtEl>
                                          <p:spTgt spid="68">
                                            <p:txEl>
                                              <p:pRg st="6" end="6"/>
                                            </p:txEl>
                                          </p:spTgt>
                                        </p:tgtEl>
                                      </p:cBhvr>
                                    </p:animEffect>
                                    <p:anim calcmode="lin" valueType="num">
                                      <p:cBhvr>
                                        <p:cTn id="40" dur="1000" fill="hold"/>
                                        <p:tgtEl>
                                          <p:spTgt spid="6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8">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8">
                                            <p:txEl>
                                              <p:pRg st="7" end="7"/>
                                            </p:txEl>
                                          </p:spTgt>
                                        </p:tgtEl>
                                        <p:attrNameLst>
                                          <p:attrName>style.visibility</p:attrName>
                                        </p:attrNameLst>
                                      </p:cBhvr>
                                      <p:to>
                                        <p:strVal val="visible"/>
                                      </p:to>
                                    </p:set>
                                    <p:animEffect transition="in" filter="fade">
                                      <p:cBhvr>
                                        <p:cTn id="44" dur="1000"/>
                                        <p:tgtEl>
                                          <p:spTgt spid="68">
                                            <p:txEl>
                                              <p:pRg st="7" end="7"/>
                                            </p:txEl>
                                          </p:spTgt>
                                        </p:tgtEl>
                                      </p:cBhvr>
                                    </p:animEffect>
                                    <p:anim calcmode="lin" valueType="num">
                                      <p:cBhvr>
                                        <p:cTn id="45" dur="1000" fill="hold"/>
                                        <p:tgtEl>
                                          <p:spTgt spid="68">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6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8">
                                            <p:txEl>
                                              <p:pRg st="8" end="8"/>
                                            </p:txEl>
                                          </p:spTgt>
                                        </p:tgtEl>
                                        <p:attrNameLst>
                                          <p:attrName>style.visibility</p:attrName>
                                        </p:attrNameLst>
                                      </p:cBhvr>
                                      <p:to>
                                        <p:strVal val="visible"/>
                                      </p:to>
                                    </p:set>
                                    <p:animEffect transition="in" filter="fade">
                                      <p:cBhvr>
                                        <p:cTn id="51" dur="1000"/>
                                        <p:tgtEl>
                                          <p:spTgt spid="68">
                                            <p:txEl>
                                              <p:pRg st="8" end="8"/>
                                            </p:txEl>
                                          </p:spTgt>
                                        </p:tgtEl>
                                      </p:cBhvr>
                                    </p:animEffect>
                                    <p:anim calcmode="lin" valueType="num">
                                      <p:cBhvr>
                                        <p:cTn id="52" dur="1000" fill="hold"/>
                                        <p:tgtEl>
                                          <p:spTgt spid="6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172519" y="1187938"/>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5892882" y="3902930"/>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6">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cxnSp>
        <p:nvCxnSpPr>
          <p:cNvPr id="83" name="Straight Arrow Connector 82"/>
          <p:cNvCxnSpPr>
            <a:cxnSpLocks/>
          </p:cNvCxnSpPr>
          <p:nvPr/>
        </p:nvCxnSpPr>
        <p:spPr>
          <a:xfrm flipH="1">
            <a:off x="187230" y="250050"/>
            <a:ext cx="467588" cy="725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Tree>
    <p:extLst>
      <p:ext uri="{BB962C8B-B14F-4D97-AF65-F5344CB8AC3E}">
        <p14:creationId xmlns:p14="http://schemas.microsoft.com/office/powerpoint/2010/main" val="28355082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ChangeAspect="1"/>
          </p:cNvSpPr>
          <p:nvPr/>
        </p:nvSpPr>
        <p:spPr bwMode="black">
          <a:xfrm>
            <a:off x="6172519" y="1187938"/>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6">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sp>
        <p:nvSpPr>
          <p:cNvPr id="44" name="Rectangle: Rounded Corners 43"/>
          <p:cNvSpPr/>
          <p:nvPr/>
        </p:nvSpPr>
        <p:spPr bwMode="auto">
          <a:xfrm>
            <a:off x="8427382" y="1857323"/>
            <a:ext cx="3212536" cy="1040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655212" y="1691659"/>
            <a:ext cx="1968659" cy="611037"/>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568">
                <a:gradFill>
                  <a:gsLst>
                    <a:gs pos="2917">
                      <a:srgbClr val="404040"/>
                    </a:gs>
                    <a:gs pos="30000">
                      <a:srgbClr val="404040"/>
                    </a:gs>
                  </a:gsLst>
                  <a:lin ang="5400000" scaled="0"/>
                </a:gradFill>
                <a:latin typeface="Segoe UI"/>
              </a:rPr>
              <a:t>PaaS Cloud Host</a:t>
            </a:r>
          </a:p>
        </p:txBody>
      </p:sp>
      <p:sp>
        <p:nvSpPr>
          <p:cNvPr id="65" name="Rectangle 64"/>
          <p:cNvSpPr/>
          <p:nvPr/>
        </p:nvSpPr>
        <p:spPr bwMode="auto">
          <a:xfrm>
            <a:off x="8591908" y="2206539"/>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8" name="Straight Arrow Connector 67"/>
          <p:cNvCxnSpPr>
            <a:cxnSpLocks/>
            <a:endCxn id="8" idx="2"/>
          </p:cNvCxnSpPr>
          <p:nvPr/>
        </p:nvCxnSpPr>
        <p:spPr>
          <a:xfrm flipH="1" flipV="1">
            <a:off x="5910808" y="2180286"/>
            <a:ext cx="2625095" cy="27182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033651" y="2742937"/>
            <a:ext cx="37444" cy="1793114"/>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87230" y="250050"/>
            <a:ext cx="467588" cy="725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349536" y="2757418"/>
            <a:ext cx="23899" cy="178425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
        <p:nvSpPr>
          <p:cNvPr id="49" name="TextBox 48"/>
          <p:cNvSpPr txBox="1"/>
          <p:nvPr/>
        </p:nvSpPr>
        <p:spPr>
          <a:xfrm>
            <a:off x="8363414" y="1108195"/>
            <a:ext cx="2476643" cy="634238"/>
          </a:xfrm>
          <a:prstGeom prst="rect">
            <a:avLst/>
          </a:prstGeom>
          <a:noFill/>
        </p:spPr>
        <p:txBody>
          <a:bodyPr wrap="square" lIns="182806" tIns="146245" rIns="182806" bIns="146245" rtlCol="0">
            <a:spAutoFit/>
          </a:bodyPr>
          <a:lstStyle/>
          <a:p>
            <a:pPr defTabSz="914225">
              <a:lnSpc>
                <a:spcPct val="90000"/>
              </a:lnSpc>
              <a:spcAft>
                <a:spcPts val="600"/>
              </a:spcAft>
              <a:defRPr/>
            </a:pPr>
            <a:r>
              <a:rPr lang="en-US" sz="2399"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678987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10705" y="2945063"/>
            <a:ext cx="1400104" cy="494704"/>
          </a:xfrm>
          <a:prstGeom prst="rect">
            <a:avLst/>
          </a:prstGeom>
        </p:spPr>
      </p:pic>
      <p:sp>
        <p:nvSpPr>
          <p:cNvPr id="45" name="Freeform 5"/>
          <p:cNvSpPr>
            <a:spLocks noChangeAspect="1"/>
          </p:cNvSpPr>
          <p:nvPr/>
        </p:nvSpPr>
        <p:spPr bwMode="black">
          <a:xfrm>
            <a:off x="6172519" y="1187938"/>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5892882" y="3902930"/>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7">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sp>
        <p:nvSpPr>
          <p:cNvPr id="44" name="Rectangle: Rounded Corners 43"/>
          <p:cNvSpPr/>
          <p:nvPr/>
        </p:nvSpPr>
        <p:spPr bwMode="auto">
          <a:xfrm>
            <a:off x="8427382" y="1857323"/>
            <a:ext cx="3212536" cy="1040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9655212" y="1691659"/>
            <a:ext cx="1968659" cy="611037"/>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568">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281093" y="3289433"/>
            <a:ext cx="3212536" cy="102575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69395" y="3633287"/>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76227" y="3110162"/>
            <a:ext cx="2665679"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591908" y="2206539"/>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352877" y="2180287"/>
            <a:ext cx="1557931" cy="172120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5910808" y="2180286"/>
            <a:ext cx="2625095" cy="27182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885965" y="4315187"/>
            <a:ext cx="1396" cy="400218"/>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033651" y="2742937"/>
            <a:ext cx="37444" cy="1793114"/>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87230" y="250050"/>
            <a:ext cx="467588" cy="725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352877" y="3901486"/>
            <a:ext cx="3683093" cy="166107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347809" y="4354766"/>
            <a:ext cx="123" cy="354181"/>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349536" y="2757418"/>
            <a:ext cx="23899" cy="178425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
        <p:nvSpPr>
          <p:cNvPr id="49" name="TextBox 48"/>
          <p:cNvSpPr txBox="1"/>
          <p:nvPr/>
        </p:nvSpPr>
        <p:spPr>
          <a:xfrm>
            <a:off x="8363414" y="1108195"/>
            <a:ext cx="2476643" cy="634238"/>
          </a:xfrm>
          <a:prstGeom prst="rect">
            <a:avLst/>
          </a:prstGeom>
          <a:noFill/>
        </p:spPr>
        <p:txBody>
          <a:bodyPr wrap="square" lIns="182806" tIns="146245" rIns="182806" bIns="146245" rtlCol="0">
            <a:spAutoFit/>
          </a:bodyPr>
          <a:lstStyle/>
          <a:p>
            <a:pPr defTabSz="914225">
              <a:lnSpc>
                <a:spcPct val="90000"/>
              </a:lnSpc>
              <a:spcAft>
                <a:spcPts val="600"/>
              </a:spcAft>
              <a:defRPr/>
            </a:pPr>
            <a:r>
              <a:rPr lang="en-US" sz="2399" b="1">
                <a:gradFill>
                  <a:gsLst>
                    <a:gs pos="2917">
                      <a:prstClr val="black"/>
                    </a:gs>
                    <a:gs pos="30000">
                      <a:prstClr val="black"/>
                    </a:gs>
                  </a:gsLst>
                  <a:lin ang="5400000" scaled="0"/>
                </a:gradFill>
                <a:latin typeface="Calibri" panose="020F0502020204030204"/>
              </a:rPr>
              <a:t>Azure Cloud </a:t>
            </a:r>
          </a:p>
        </p:txBody>
      </p:sp>
    </p:spTree>
    <p:extLst>
      <p:ext uri="{BB962C8B-B14F-4D97-AF65-F5344CB8AC3E}">
        <p14:creationId xmlns:p14="http://schemas.microsoft.com/office/powerpoint/2010/main" val="95205490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0705" y="2945063"/>
            <a:ext cx="1400104" cy="494704"/>
          </a:xfrm>
          <a:prstGeom prst="rect">
            <a:avLst/>
          </a:prstGeom>
        </p:spPr>
      </p:pic>
      <p:sp>
        <p:nvSpPr>
          <p:cNvPr id="45" name="Freeform 5"/>
          <p:cNvSpPr>
            <a:spLocks noChangeAspect="1"/>
          </p:cNvSpPr>
          <p:nvPr/>
        </p:nvSpPr>
        <p:spPr bwMode="black">
          <a:xfrm>
            <a:off x="6149642" y="1186221"/>
            <a:ext cx="5968093" cy="184434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9" name="Freeform 5"/>
          <p:cNvSpPr>
            <a:spLocks noChangeAspect="1"/>
          </p:cNvSpPr>
          <p:nvPr/>
        </p:nvSpPr>
        <p:spPr bwMode="black">
          <a:xfrm>
            <a:off x="2978885" y="323829"/>
            <a:ext cx="8135332" cy="184032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7" name="Rectangle: Rounded Corners 6"/>
          <p:cNvSpPr/>
          <p:nvPr/>
        </p:nvSpPr>
        <p:spPr bwMode="auto">
          <a:xfrm>
            <a:off x="3839798" y="1308453"/>
            <a:ext cx="4196176" cy="75597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Azure Data Factory Service</a:t>
            </a:r>
          </a:p>
        </p:txBody>
      </p:sp>
      <p:sp>
        <p:nvSpPr>
          <p:cNvPr id="8" name="TextBox 7"/>
          <p:cNvSpPr txBox="1"/>
          <p:nvPr/>
        </p:nvSpPr>
        <p:spPr>
          <a:xfrm>
            <a:off x="3551051" y="1583376"/>
            <a:ext cx="4719513" cy="596911"/>
          </a:xfrm>
          <a:prstGeom prst="rect">
            <a:avLst/>
          </a:prstGeom>
          <a:noFill/>
        </p:spPr>
        <p:txBody>
          <a:bodyPr wrap="square" lIns="243742" tIns="194993" rIns="243742" bIns="194993" rtlCol="0">
            <a:spAutoFit/>
          </a:bodyPr>
          <a:lstStyle/>
          <a:p>
            <a:pPr algn="ctr" defTabSz="609285">
              <a:lnSpc>
                <a:spcPct val="90000"/>
              </a:lnSpc>
              <a:spcAft>
                <a:spcPts val="800"/>
              </a:spcAft>
              <a:defRPr/>
            </a:pPr>
            <a:r>
              <a:rPr lang="en-US" sz="1467" i="1">
                <a:gradFill>
                  <a:gsLst>
                    <a:gs pos="2917">
                      <a:srgbClr val="404040"/>
                    </a:gs>
                    <a:gs pos="30000">
                      <a:srgbClr val="404040"/>
                    </a:gs>
                  </a:gsLst>
                  <a:lin ang="5400000" scaled="0"/>
                </a:gradFill>
                <a:latin typeface="Segoe UI"/>
              </a:rPr>
              <a:t>Scheduling | Orchestration | Monitoring</a:t>
            </a:r>
          </a:p>
        </p:txBody>
      </p:sp>
      <p:cxnSp>
        <p:nvCxnSpPr>
          <p:cNvPr id="12" name="Straight Arrow Connector 11"/>
          <p:cNvCxnSpPr>
            <a:cxnSpLocks/>
          </p:cNvCxnSpPr>
          <p:nvPr/>
        </p:nvCxnSpPr>
        <p:spPr>
          <a:xfrm>
            <a:off x="6070112" y="1036881"/>
            <a:ext cx="0" cy="201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Freeform 5"/>
          <p:cNvSpPr>
            <a:spLocks noChangeAspect="1"/>
          </p:cNvSpPr>
          <p:nvPr/>
        </p:nvSpPr>
        <p:spPr bwMode="black">
          <a:xfrm>
            <a:off x="7426616" y="3907660"/>
            <a:ext cx="5309212" cy="287206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defTabSz="609285"/>
            <a:endParaRPr lang="en-US" sz="2399">
              <a:solidFill>
                <a:srgbClr val="404040"/>
              </a:solidFill>
              <a:latin typeface="Segoe UI"/>
            </a:endParaRPr>
          </a:p>
        </p:txBody>
      </p:sp>
      <p:sp>
        <p:nvSpPr>
          <p:cNvPr id="22" name="Rectangle: Rounded Corners 21"/>
          <p:cNvSpPr/>
          <p:nvPr/>
        </p:nvSpPr>
        <p:spPr bwMode="auto">
          <a:xfrm>
            <a:off x="8035973" y="4594347"/>
            <a:ext cx="3851996" cy="1936429"/>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Cloud Apps, </a:t>
            </a:r>
            <a:r>
              <a:rPr lang="en-US" sz="1866" b="1" err="1">
                <a:solidFill>
                  <a:srgbClr val="404040">
                    <a:lumMod val="75000"/>
                  </a:srgbClr>
                </a:solidFill>
                <a:latin typeface="Segoe UI"/>
                <a:ea typeface="Segoe UI" pitchFamily="34" charset="0"/>
                <a:cs typeface="Segoe UI" pitchFamily="34" charset="0"/>
              </a:rPr>
              <a:t>Svcs</a:t>
            </a:r>
            <a:r>
              <a:rPr lang="en-US" sz="1866" b="1">
                <a:solidFill>
                  <a:srgbClr val="404040">
                    <a:lumMod val="75000"/>
                  </a:srgbClr>
                </a:solidFill>
                <a:latin typeface="Segoe UI"/>
                <a:ea typeface="Segoe UI" pitchFamily="34" charset="0"/>
                <a:cs typeface="Segoe UI" pitchFamily="34" charset="0"/>
              </a:rPr>
              <a:t> &amp; Data</a:t>
            </a:r>
          </a:p>
          <a:p>
            <a:pPr algn="ctr" defTabSz="1242566">
              <a:defRPr/>
            </a:pPr>
            <a:endParaRPr lang="en-US" sz="1600" i="1">
              <a:gradFill>
                <a:gsLst>
                  <a:gs pos="2917">
                    <a:srgbClr val="404040"/>
                  </a:gs>
                  <a:gs pos="30000">
                    <a:srgbClr val="404040"/>
                  </a:gs>
                </a:gsLst>
                <a:lin ang="5400000" scaled="0"/>
              </a:gradFill>
              <a:latin typeface="Segoe UI"/>
            </a:endParaRPr>
          </a:p>
        </p:txBody>
      </p:sp>
      <p:sp>
        <p:nvSpPr>
          <p:cNvPr id="23" name="AutoShape 2" descr="Image result for Amazon AWS"/>
          <p:cNvSpPr>
            <a:spLocks noChangeAspect="1" noChangeArrowheads="1"/>
          </p:cNvSpPr>
          <p:nvPr/>
        </p:nvSpPr>
        <p:spPr bwMode="auto">
          <a:xfrm>
            <a:off x="5892882" y="3902930"/>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sp>
        <p:nvSpPr>
          <p:cNvPr id="24" name="AutoShape 4" descr="Image result for Amazon AWS"/>
          <p:cNvSpPr>
            <a:spLocks noChangeAspect="1" noChangeArrowheads="1"/>
          </p:cNvSpPr>
          <p:nvPr/>
        </p:nvSpPr>
        <p:spPr bwMode="auto">
          <a:xfrm>
            <a:off x="6172519" y="4129831"/>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1032" name="Picture 8" descr="Image result for Amazon AW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51968" y="5265726"/>
            <a:ext cx="1174566" cy="426254"/>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0" descr="Image result for microsoft azure"/>
          <p:cNvSpPr>
            <a:spLocks noChangeAspect="1" noChangeArrowheads="1"/>
          </p:cNvSpPr>
          <p:nvPr/>
        </p:nvSpPr>
        <p:spPr bwMode="auto">
          <a:xfrm>
            <a:off x="6299118" y="4309166"/>
            <a:ext cx="406236" cy="4062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70" tIns="60935" rIns="121870" bIns="60935" numCol="1" anchor="t" anchorCtr="0" compatLnSpc="1">
            <a:prstTxWarp prst="textNoShape">
              <a:avLst/>
            </a:prstTxWarp>
          </a:bodyPr>
          <a:lstStyle/>
          <a:p>
            <a:pPr defTabSz="609285">
              <a:defRPr/>
            </a:pPr>
            <a:endParaRPr lang="en-US" sz="2399">
              <a:solidFill>
                <a:srgbClr val="404040"/>
              </a:solidFill>
              <a:latin typeface="Segoe UI"/>
            </a:endParaRPr>
          </a:p>
        </p:txBody>
      </p:sp>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84675" y="5783531"/>
            <a:ext cx="1249093" cy="642782"/>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5210" y="5186859"/>
            <a:ext cx="923988" cy="645199"/>
          </a:xfrm>
          <a:prstGeom prst="rect">
            <a:avLst/>
          </a:prstGeom>
        </p:spPr>
      </p:pic>
      <p:pic>
        <p:nvPicPr>
          <p:cNvPr id="32" name="Picture 31"/>
          <p:cNvPicPr>
            <a:picLocks noChangeAspect="1"/>
          </p:cNvPicPr>
          <p:nvPr/>
        </p:nvPicPr>
        <p:blipFill>
          <a:blip r:embed="rId7">
            <a:biLevel thresh="50000"/>
          </a:blip>
          <a:stretch>
            <a:fillRect/>
          </a:stretch>
        </p:blipFill>
        <p:spPr>
          <a:xfrm>
            <a:off x="90382" y="4195909"/>
            <a:ext cx="2072418" cy="2568935"/>
          </a:xfrm>
          <a:prstGeom prst="rect">
            <a:avLst/>
          </a:prstGeom>
        </p:spPr>
      </p:pic>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732895" y="5032835"/>
            <a:ext cx="1055334" cy="414202"/>
          </a:xfrm>
          <a:prstGeom prst="rect">
            <a:avLst/>
          </a:prstGeom>
        </p:spPr>
      </p:pic>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683458" y="5676818"/>
            <a:ext cx="1010189" cy="236380"/>
          </a:xfrm>
          <a:prstGeom prst="rect">
            <a:avLst/>
          </a:prstGeom>
        </p:spPr>
      </p:pic>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138949" y="5933740"/>
            <a:ext cx="898263" cy="505272"/>
          </a:xfrm>
          <a:prstGeom prst="rect">
            <a:avLst/>
          </a:prstGeom>
        </p:spPr>
      </p:pic>
      <p:sp>
        <p:nvSpPr>
          <p:cNvPr id="36" name="Rectangle: Rounded Corners 35"/>
          <p:cNvSpPr/>
          <p:nvPr/>
        </p:nvSpPr>
        <p:spPr bwMode="auto">
          <a:xfrm>
            <a:off x="970189" y="4715403"/>
            <a:ext cx="3831557" cy="1833790"/>
          </a:xfrm>
          <a:prstGeom prst="roundRect">
            <a:avLst>
              <a:gd name="adj" fmla="val 29739"/>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On Premises Apps &amp; Data</a:t>
            </a:r>
          </a:p>
          <a:p>
            <a:pPr algn="ctr" defTabSz="1242566">
              <a:defRPr/>
            </a:pPr>
            <a:endParaRPr lang="en-US" sz="1600" i="1">
              <a:gradFill>
                <a:gsLst>
                  <a:gs pos="2917">
                    <a:srgbClr val="404040"/>
                  </a:gs>
                  <a:gs pos="30000">
                    <a:srgbClr val="404040"/>
                  </a:gs>
                </a:gsLst>
                <a:lin ang="5400000" scaled="0"/>
              </a:gradFill>
              <a:latin typeface="Segoe UI"/>
            </a:endParaRPr>
          </a:p>
        </p:txBody>
      </p:sp>
      <p:pic>
        <p:nvPicPr>
          <p:cNvPr id="35" name="Pictur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37233" y="5282990"/>
            <a:ext cx="773144" cy="391726"/>
          </a:xfrm>
          <a:prstGeom prst="rect">
            <a:avLst/>
          </a:prstGeom>
        </p:spPr>
      </p:pic>
      <p:pic>
        <p:nvPicPr>
          <p:cNvPr id="37" name="Picture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269917" y="5974725"/>
            <a:ext cx="868487" cy="373394"/>
          </a:xfrm>
          <a:prstGeom prst="rect">
            <a:avLst/>
          </a:prstGeom>
        </p:spPr>
      </p:pic>
      <p:pic>
        <p:nvPicPr>
          <p:cNvPr id="38" name="Picture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138102" y="5848983"/>
            <a:ext cx="763813" cy="211384"/>
          </a:xfrm>
          <a:prstGeom prst="rect">
            <a:avLst/>
          </a:prstGeom>
        </p:spPr>
      </p:pic>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295307" y="5464914"/>
            <a:ext cx="1180127" cy="318617"/>
          </a:xfrm>
          <a:prstGeom prst="rect">
            <a:avLst/>
          </a:prstGeom>
        </p:spPr>
      </p:pic>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399288" y="6059738"/>
            <a:ext cx="1067675" cy="203366"/>
          </a:xfrm>
          <a:prstGeom prst="rect">
            <a:avLst/>
          </a:prstGeom>
        </p:spPr>
      </p:pic>
      <p:pic>
        <p:nvPicPr>
          <p:cNvPr id="41" name="Picture 4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60367" y="5298179"/>
            <a:ext cx="745524" cy="605893"/>
          </a:xfrm>
          <a:prstGeom prst="rect">
            <a:avLst/>
          </a:prstGeom>
        </p:spPr>
      </p:pic>
      <p:sp>
        <p:nvSpPr>
          <p:cNvPr id="44" name="Rectangle: Rounded Corners 43"/>
          <p:cNvSpPr/>
          <p:nvPr/>
        </p:nvSpPr>
        <p:spPr bwMode="auto">
          <a:xfrm>
            <a:off x="8427382" y="1857323"/>
            <a:ext cx="3212536" cy="1040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46" name="TextBox 45"/>
          <p:cNvSpPr txBox="1"/>
          <p:nvPr/>
        </p:nvSpPr>
        <p:spPr>
          <a:xfrm>
            <a:off x="8896886" y="1691659"/>
            <a:ext cx="2506079" cy="615375"/>
          </a:xfrm>
          <a:prstGeom prst="rect">
            <a:avLst/>
          </a:prstGeom>
          <a:noFill/>
        </p:spPr>
        <p:txBody>
          <a:bodyPr wrap="square" lIns="243742" tIns="194993" rIns="243742" bIns="194993" rtlCol="0">
            <a:spAutoFit/>
          </a:bodyPr>
          <a:lstStyle/>
          <a:p>
            <a:pPr algn="r" defTabSz="609285">
              <a:lnSpc>
                <a:spcPct val="90000"/>
              </a:lnSpc>
              <a:spcAft>
                <a:spcPts val="800"/>
              </a:spcAft>
              <a:defRPr/>
            </a:pPr>
            <a:r>
              <a:rPr lang="en-US" sz="1600">
                <a:gradFill>
                  <a:gsLst>
                    <a:gs pos="2917">
                      <a:srgbClr val="404040"/>
                    </a:gs>
                    <a:gs pos="30000">
                      <a:srgbClr val="404040"/>
                    </a:gs>
                  </a:gsLst>
                  <a:lin ang="5400000" scaled="0"/>
                </a:gradFill>
                <a:latin typeface="Segoe UI"/>
              </a:rPr>
              <a:t>PaaS Cloud Host</a:t>
            </a:r>
          </a:p>
        </p:txBody>
      </p:sp>
      <p:sp>
        <p:nvSpPr>
          <p:cNvPr id="59" name="Rectangle: Rounded Corners 58"/>
          <p:cNvSpPr/>
          <p:nvPr/>
        </p:nvSpPr>
        <p:spPr bwMode="auto">
          <a:xfrm>
            <a:off x="1281093" y="3289433"/>
            <a:ext cx="3212536" cy="102575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21870" tIns="121870" rIns="45706" bIns="45706" rtlCol="0" anchor="t" anchorCtr="0"/>
          <a:lstStyle/>
          <a:p>
            <a:pPr algn="ctr" defTabSz="1242566">
              <a:defRPr/>
            </a:pPr>
            <a:endParaRPr lang="en-US" sz="1866" b="1">
              <a:solidFill>
                <a:srgbClr val="404040">
                  <a:lumMod val="75000"/>
                </a:srgbClr>
              </a:solidFill>
              <a:latin typeface="Segoe UI"/>
              <a:ea typeface="Segoe UI" pitchFamily="34" charset="0"/>
              <a:cs typeface="Segoe UI" pitchFamily="34" charset="0"/>
            </a:endParaRPr>
          </a:p>
        </p:txBody>
      </p:sp>
      <p:sp>
        <p:nvSpPr>
          <p:cNvPr id="60" name="Rectangle 59"/>
          <p:cNvSpPr/>
          <p:nvPr/>
        </p:nvSpPr>
        <p:spPr bwMode="auto">
          <a:xfrm>
            <a:off x="1469395" y="3633287"/>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sp>
        <p:nvSpPr>
          <p:cNvPr id="64" name="TextBox 63"/>
          <p:cNvSpPr txBox="1"/>
          <p:nvPr/>
        </p:nvSpPr>
        <p:spPr>
          <a:xfrm>
            <a:off x="1176227" y="3110162"/>
            <a:ext cx="2665679"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Installable Agent</a:t>
            </a:r>
          </a:p>
        </p:txBody>
      </p:sp>
      <p:sp>
        <p:nvSpPr>
          <p:cNvPr id="65" name="Rectangle 64"/>
          <p:cNvSpPr/>
          <p:nvPr/>
        </p:nvSpPr>
        <p:spPr bwMode="auto">
          <a:xfrm>
            <a:off x="8591908" y="2206539"/>
            <a:ext cx="288348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1866">
                <a:gradFill>
                  <a:gsLst>
                    <a:gs pos="0">
                      <a:srgbClr val="FFFFFF"/>
                    </a:gs>
                    <a:gs pos="100000">
                      <a:srgbClr val="FFFFFF"/>
                    </a:gs>
                  </a:gsLst>
                  <a:lin ang="5400000" scaled="0"/>
                </a:gradFill>
                <a:latin typeface="Segoe UI"/>
                <a:ea typeface="Segoe UI" pitchFamily="34" charset="0"/>
                <a:cs typeface="Segoe UI" pitchFamily="34" charset="0"/>
              </a:rPr>
              <a:t>Integration Runtime</a:t>
            </a:r>
          </a:p>
        </p:txBody>
      </p:sp>
      <p:cxnSp>
        <p:nvCxnSpPr>
          <p:cNvPr id="66" name="Straight Arrow Connector 65"/>
          <p:cNvCxnSpPr>
            <a:stCxn id="8" idx="2"/>
            <a:endCxn id="60" idx="3"/>
          </p:cNvCxnSpPr>
          <p:nvPr/>
        </p:nvCxnSpPr>
        <p:spPr>
          <a:xfrm flipH="1">
            <a:off x="4352877" y="2180287"/>
            <a:ext cx="1557931" cy="1721201"/>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endCxn id="8" idx="2"/>
          </p:cNvCxnSpPr>
          <p:nvPr/>
        </p:nvCxnSpPr>
        <p:spPr>
          <a:xfrm flipH="1" flipV="1">
            <a:off x="5910808" y="2180286"/>
            <a:ext cx="2625095" cy="271826"/>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9" idx="2"/>
            <a:endCxn id="36" idx="0"/>
          </p:cNvCxnSpPr>
          <p:nvPr/>
        </p:nvCxnSpPr>
        <p:spPr>
          <a:xfrm flipH="1">
            <a:off x="2885965" y="4315187"/>
            <a:ext cx="1396" cy="400218"/>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15" idx="6"/>
            <a:endCxn id="65" idx="2"/>
          </p:cNvCxnSpPr>
          <p:nvPr/>
        </p:nvCxnSpPr>
        <p:spPr>
          <a:xfrm flipH="1" flipV="1">
            <a:off x="10033651" y="2742937"/>
            <a:ext cx="37444" cy="1793114"/>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p:cNvCxnSpPr>
          <p:nvPr/>
        </p:nvCxnSpPr>
        <p:spPr>
          <a:xfrm flipH="1">
            <a:off x="187230" y="250050"/>
            <a:ext cx="467588" cy="7256"/>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flipH="1">
            <a:off x="183049" y="657525"/>
            <a:ext cx="471770" cy="7832"/>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22" idx="1"/>
            <a:endCxn id="60" idx="3"/>
          </p:cNvCxnSpPr>
          <p:nvPr/>
        </p:nvCxnSpPr>
        <p:spPr>
          <a:xfrm flipH="1" flipV="1">
            <a:off x="4352877" y="3901486"/>
            <a:ext cx="3683093" cy="166107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p:cNvCxnSpPr>
          <p:nvPr/>
        </p:nvCxnSpPr>
        <p:spPr>
          <a:xfrm flipH="1" flipV="1">
            <a:off x="3347809" y="4354766"/>
            <a:ext cx="123" cy="354181"/>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flipH="1" flipV="1">
            <a:off x="10349536" y="2757418"/>
            <a:ext cx="23899" cy="1784254"/>
          </a:xfrm>
          <a:prstGeom prst="straightConnector1">
            <a:avLst/>
          </a:prstGeom>
          <a:ln w="1270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434319" y="-53378"/>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Command &amp; Control</a:t>
            </a:r>
          </a:p>
        </p:txBody>
      </p:sp>
      <p:sp>
        <p:nvSpPr>
          <p:cNvPr id="102" name="TextBox 101"/>
          <p:cNvSpPr txBox="1"/>
          <p:nvPr/>
        </p:nvSpPr>
        <p:spPr>
          <a:xfrm>
            <a:off x="439648" y="349872"/>
            <a:ext cx="2431292" cy="615306"/>
          </a:xfrm>
          <a:prstGeom prst="rect">
            <a:avLst/>
          </a:prstGeom>
          <a:noFill/>
        </p:spPr>
        <p:txBody>
          <a:bodyPr wrap="square" lIns="243742" tIns="194993" rIns="243742" bIns="194993" rtlCol="0">
            <a:spAutoFit/>
          </a:bodyPr>
          <a:lstStyle/>
          <a:p>
            <a:pPr defTabSz="609285">
              <a:lnSpc>
                <a:spcPct val="90000"/>
              </a:lnSpc>
              <a:spcAft>
                <a:spcPts val="800"/>
              </a:spcAft>
              <a:defRPr/>
            </a:pPr>
            <a:r>
              <a:rPr lang="en-US" sz="1600">
                <a:gradFill>
                  <a:gsLst>
                    <a:gs pos="2917">
                      <a:srgbClr val="404040"/>
                    </a:gs>
                    <a:gs pos="30000">
                      <a:srgbClr val="404040"/>
                    </a:gs>
                  </a:gsLst>
                  <a:lin ang="5400000" scaled="0"/>
                </a:gradFill>
                <a:latin typeface="Segoe UI"/>
              </a:rPr>
              <a:t>Data Flow</a:t>
            </a:r>
          </a:p>
        </p:txBody>
      </p:sp>
      <p:sp>
        <p:nvSpPr>
          <p:cNvPr id="47" name="Rectangle: Rounded Corners 46"/>
          <p:cNvSpPr/>
          <p:nvPr/>
        </p:nvSpPr>
        <p:spPr bwMode="auto">
          <a:xfrm>
            <a:off x="3839798" y="439478"/>
            <a:ext cx="4196176" cy="597403"/>
          </a:xfrm>
          <a:prstGeom prst="roundRect">
            <a:avLst>
              <a:gd name="adj" fmla="val 29739"/>
            </a:avLst>
          </a:prstGeom>
          <a:solidFill>
            <a:schemeClr val="lt1">
              <a:alpha val="6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t" anchorCtr="0"/>
          <a:lstStyle/>
          <a:p>
            <a:pPr algn="ctr" defTabSz="1242566">
              <a:defRPr/>
            </a:pPr>
            <a:r>
              <a:rPr lang="en-US" sz="1866" b="1">
                <a:solidFill>
                  <a:srgbClr val="404040">
                    <a:lumMod val="75000"/>
                  </a:srgbClr>
                </a:solidFill>
                <a:latin typeface="Segoe UI"/>
                <a:ea typeface="Segoe UI" pitchFamily="34" charset="0"/>
                <a:cs typeface="Segoe UI" pitchFamily="34" charset="0"/>
              </a:rPr>
              <a:t>UX &amp; SDK</a:t>
            </a:r>
          </a:p>
          <a:p>
            <a:pPr algn="ctr" defTabSz="1242566">
              <a:defRPr/>
            </a:pPr>
            <a:r>
              <a:rPr lang="en-US" sz="1467" i="1">
                <a:gradFill>
                  <a:gsLst>
                    <a:gs pos="2917">
                      <a:srgbClr val="404040"/>
                    </a:gs>
                    <a:gs pos="30000">
                      <a:srgbClr val="404040"/>
                    </a:gs>
                  </a:gsLst>
                  <a:lin ang="5400000" scaled="0"/>
                </a:gradFill>
                <a:latin typeface="Segoe UI"/>
              </a:rPr>
              <a:t>Authoring  | Monitoring/</a:t>
            </a:r>
            <a:r>
              <a:rPr lang="en-US" sz="1467" i="1" err="1">
                <a:gradFill>
                  <a:gsLst>
                    <a:gs pos="2917">
                      <a:srgbClr val="404040"/>
                    </a:gs>
                    <a:gs pos="30000">
                      <a:srgbClr val="404040"/>
                    </a:gs>
                  </a:gsLst>
                  <a:lin ang="5400000" scaled="0"/>
                </a:gradFill>
                <a:latin typeface="Segoe UI"/>
              </a:rPr>
              <a:t>Mgmt</a:t>
            </a:r>
            <a:endParaRPr lang="en-US" sz="1467" i="1">
              <a:gradFill>
                <a:gsLst>
                  <a:gs pos="2917">
                    <a:srgbClr val="404040"/>
                  </a:gs>
                  <a:gs pos="30000">
                    <a:srgbClr val="404040"/>
                  </a:gs>
                </a:gsLst>
                <a:lin ang="5400000" scaled="0"/>
              </a:gradFill>
              <a:latin typeface="Segoe UI"/>
            </a:endParaRPr>
          </a:p>
        </p:txBody>
      </p:sp>
      <p:pic>
        <p:nvPicPr>
          <p:cNvPr id="48" name="Picture 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061224" y="497597"/>
            <a:ext cx="489327" cy="463801"/>
          </a:xfrm>
          <a:prstGeom prst="rect">
            <a:avLst/>
          </a:prstGeom>
        </p:spPr>
      </p:pic>
      <p:sp>
        <p:nvSpPr>
          <p:cNvPr id="49" name="TextBox 48"/>
          <p:cNvSpPr txBox="1"/>
          <p:nvPr/>
        </p:nvSpPr>
        <p:spPr>
          <a:xfrm>
            <a:off x="8206816" y="1050567"/>
            <a:ext cx="2476643" cy="634238"/>
          </a:xfrm>
          <a:prstGeom prst="rect">
            <a:avLst/>
          </a:prstGeom>
          <a:noFill/>
        </p:spPr>
        <p:txBody>
          <a:bodyPr wrap="square" lIns="182806" tIns="146245" rIns="182806" bIns="146245" rtlCol="0">
            <a:spAutoFit/>
          </a:bodyPr>
          <a:lstStyle/>
          <a:p>
            <a:pPr algn="r" defTabSz="914225">
              <a:lnSpc>
                <a:spcPct val="90000"/>
              </a:lnSpc>
              <a:spcAft>
                <a:spcPts val="600"/>
              </a:spcAft>
              <a:defRPr/>
            </a:pPr>
            <a:r>
              <a:rPr lang="en-US" sz="2399" b="1">
                <a:gradFill>
                  <a:gsLst>
                    <a:gs pos="2917">
                      <a:prstClr val="black"/>
                    </a:gs>
                    <a:gs pos="30000">
                      <a:prstClr val="black"/>
                    </a:gs>
                  </a:gsLst>
                  <a:lin ang="5400000" scaled="0"/>
                </a:gradFill>
                <a:latin typeface="Calibri" panose="020F0502020204030204"/>
              </a:rPr>
              <a:t>Azure Cloud </a:t>
            </a:r>
          </a:p>
        </p:txBody>
      </p:sp>
      <p:sp>
        <p:nvSpPr>
          <p:cNvPr id="50" name="Rectangle 49">
            <a:extLst>
              <a:ext uri="{FF2B5EF4-FFF2-40B4-BE49-F238E27FC236}">
                <a16:creationId xmlns:a16="http://schemas.microsoft.com/office/drawing/2014/main" id="{77EC7172-4167-47D9-A8DF-5FDFD24B5D23}"/>
              </a:ext>
            </a:extLst>
          </p:cNvPr>
          <p:cNvSpPr/>
          <p:nvPr/>
        </p:nvSpPr>
        <p:spPr bwMode="auto">
          <a:xfrm>
            <a:off x="1882449" y="2277315"/>
            <a:ext cx="8684293" cy="2377370"/>
          </a:xfrm>
          <a:prstGeom prst="rect">
            <a:avLst/>
          </a:prstGeom>
          <a:solidFill>
            <a:srgbClr val="0072C6"/>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lIns="121870" tIns="121870" rIns="45706" bIns="45706" rtlCol="0" anchor="t" anchorCtr="0"/>
          <a:lstStyle/>
          <a:p>
            <a:pPr algn="ct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Integration Runtime</a:t>
            </a:r>
          </a:p>
          <a:p>
            <a:pPr algn="ctr" defTabSz="1242566">
              <a:defRPr/>
            </a:pPr>
            <a:endParaRPr lang="en-US" sz="2799" b="1">
              <a:gradFill>
                <a:gsLst>
                  <a:gs pos="0">
                    <a:srgbClr val="FFFFFF"/>
                  </a:gs>
                  <a:gs pos="100000">
                    <a:srgbClr val="FFFFFF"/>
                  </a:gs>
                </a:gsLst>
                <a:lin ang="5400000" scaled="0"/>
              </a:gradFill>
              <a:latin typeface="Segoe UI"/>
              <a:ea typeface="Segoe UI" pitchFamily="34" charset="0"/>
              <a:cs typeface="Segoe UI" pitchFamily="34" charset="0"/>
            </a:endParaRPr>
          </a:p>
          <a:p>
            <a:pP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  - Activity Dispatch/Monitor (spark, copy, ml, </a:t>
            </a:r>
            <a:r>
              <a:rPr lang="en-US" sz="2799" b="1"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2799" b="1">
                <a:gradFill>
                  <a:gsLst>
                    <a:gs pos="0">
                      <a:srgbClr val="FFFFFF"/>
                    </a:gs>
                    <a:gs pos="100000">
                      <a:srgbClr val="FFFFFF"/>
                    </a:gs>
                  </a:gsLst>
                  <a:lin ang="5400000" scaled="0"/>
                </a:gradFill>
                <a:latin typeface="Segoe UI"/>
                <a:ea typeface="Segoe UI" pitchFamily="34" charset="0"/>
                <a:cs typeface="Segoe UI" pitchFamily="34" charset="0"/>
              </a:rPr>
              <a:t>)</a:t>
            </a:r>
          </a:p>
          <a:p>
            <a:pP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  - Data Movement </a:t>
            </a:r>
          </a:p>
          <a:p>
            <a:pPr defTabSz="1242566">
              <a:defRPr/>
            </a:pPr>
            <a:r>
              <a:rPr lang="en-US" sz="2799" b="1">
                <a:gradFill>
                  <a:gsLst>
                    <a:gs pos="0">
                      <a:srgbClr val="FFFFFF"/>
                    </a:gs>
                    <a:gs pos="100000">
                      <a:srgbClr val="FFFFFF"/>
                    </a:gs>
                  </a:gsLst>
                  <a:lin ang="5400000" scaled="0"/>
                </a:gradFill>
                <a:latin typeface="Segoe UI"/>
                <a:ea typeface="Segoe UI" pitchFamily="34" charset="0"/>
                <a:cs typeface="Segoe UI" pitchFamily="34" charset="0"/>
              </a:rPr>
              <a:t>  - SSIS Package Execution</a:t>
            </a:r>
          </a:p>
          <a:p>
            <a:pPr defTabSz="1242566">
              <a:defRPr/>
            </a:pPr>
            <a:endParaRPr lang="en-US" sz="2799" b="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5420489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898F1A5-81B4-4D59-9D6C-55556B7127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923" y="1530996"/>
            <a:ext cx="11341152" cy="4475670"/>
          </a:xfrm>
          <a:prstGeom prst="rect">
            <a:avLst/>
          </a:prstGeom>
        </p:spPr>
      </p:pic>
      <p:sp>
        <p:nvSpPr>
          <p:cNvPr id="8" name="Rectangle 7">
            <a:extLst>
              <a:ext uri="{FF2B5EF4-FFF2-40B4-BE49-F238E27FC236}">
                <a16:creationId xmlns:a16="http://schemas.microsoft.com/office/drawing/2014/main" id="{767378F3-44D2-4C0A-95F6-71AEDB878084}"/>
              </a:ext>
            </a:extLst>
          </p:cNvPr>
          <p:cNvSpPr/>
          <p:nvPr/>
        </p:nvSpPr>
        <p:spPr>
          <a:xfrm>
            <a:off x="2229177" y="4521735"/>
            <a:ext cx="1477546" cy="17102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049">
              <a:defRPr/>
            </a:pPr>
            <a:r>
              <a:rPr lang="en-US" sz="900">
                <a:solidFill>
                  <a:prstClr val="black"/>
                </a:solidFill>
                <a:latin typeface="Calibri" panose="020F0502020204030204"/>
              </a:rPr>
              <a:t>ADF Foo On-</a:t>
            </a:r>
            <a:r>
              <a:rPr lang="en-US" sz="900" err="1">
                <a:solidFill>
                  <a:prstClr val="black"/>
                </a:solidFill>
                <a:latin typeface="Calibri" panose="020F0502020204030204"/>
              </a:rPr>
              <a:t>prem</a:t>
            </a:r>
            <a:endParaRPr lang="en-US" sz="900">
              <a:solidFill>
                <a:prstClr val="black"/>
              </a:solidFill>
              <a:latin typeface="Calibri" panose="020F0502020204030204"/>
            </a:endParaRPr>
          </a:p>
        </p:txBody>
      </p:sp>
      <p:sp>
        <p:nvSpPr>
          <p:cNvPr id="2" name="Rectangle 1">
            <a:extLst>
              <a:ext uri="{FF2B5EF4-FFF2-40B4-BE49-F238E27FC236}">
                <a16:creationId xmlns:a16="http://schemas.microsoft.com/office/drawing/2014/main" id="{10D17FD7-B858-4299-967E-B953B8FFEC16}"/>
              </a:ext>
            </a:extLst>
          </p:cNvPr>
          <p:cNvSpPr/>
          <p:nvPr/>
        </p:nvSpPr>
        <p:spPr>
          <a:xfrm>
            <a:off x="2416136" y="3947911"/>
            <a:ext cx="1252663" cy="744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400">
                <a:solidFill>
                  <a:prstClr val="white"/>
                </a:solidFill>
                <a:latin typeface="Calibri" panose="020F0502020204030204"/>
              </a:rPr>
              <a:t>“IR”</a:t>
            </a:r>
          </a:p>
        </p:txBody>
      </p:sp>
      <p:sp>
        <p:nvSpPr>
          <p:cNvPr id="3" name="Rectangle 2">
            <a:extLst>
              <a:ext uri="{FF2B5EF4-FFF2-40B4-BE49-F238E27FC236}">
                <a16:creationId xmlns:a16="http://schemas.microsoft.com/office/drawing/2014/main" id="{1DDC3820-23E4-45BC-8960-4DEC9F450A40}"/>
              </a:ext>
            </a:extLst>
          </p:cNvPr>
          <p:cNvSpPr/>
          <p:nvPr/>
        </p:nvSpPr>
        <p:spPr>
          <a:xfrm>
            <a:off x="8680811" y="3352823"/>
            <a:ext cx="86188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A43E1B47-6C1F-4996-89B4-BB2B1F920FE8}"/>
              </a:ext>
            </a:extLst>
          </p:cNvPr>
          <p:cNvSpPr/>
          <p:nvPr/>
        </p:nvSpPr>
        <p:spPr>
          <a:xfrm>
            <a:off x="1057720" y="4766062"/>
            <a:ext cx="861881" cy="919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773135B3-D1F4-43E3-B2C1-062EDE4D9D4F}"/>
              </a:ext>
            </a:extLst>
          </p:cNvPr>
          <p:cNvSpPr/>
          <p:nvPr/>
        </p:nvSpPr>
        <p:spPr>
          <a:xfrm>
            <a:off x="1020943" y="1909967"/>
            <a:ext cx="1434535"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a:solidFill>
                  <a:prstClr val="black"/>
                </a:solidFill>
                <a:latin typeface="Calibri" panose="020F0502020204030204"/>
              </a:rPr>
              <a:t>Customer 1</a:t>
            </a:r>
          </a:p>
        </p:txBody>
      </p:sp>
      <p:sp>
        <p:nvSpPr>
          <p:cNvPr id="14" name="Rectangle 13">
            <a:extLst>
              <a:ext uri="{FF2B5EF4-FFF2-40B4-BE49-F238E27FC236}">
                <a16:creationId xmlns:a16="http://schemas.microsoft.com/office/drawing/2014/main" id="{AE7EE4FE-AC90-4959-BB4F-A7879CD86143}"/>
              </a:ext>
            </a:extLst>
          </p:cNvPr>
          <p:cNvSpPr/>
          <p:nvPr/>
        </p:nvSpPr>
        <p:spPr>
          <a:xfrm>
            <a:off x="944050" y="2690364"/>
            <a:ext cx="158689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000">
                <a:solidFill>
                  <a:prstClr val="black"/>
                </a:solidFill>
                <a:latin typeface="Calibri" panose="020F0502020204030204"/>
              </a:rPr>
              <a:t>Customer 1 firewall border</a:t>
            </a:r>
          </a:p>
        </p:txBody>
      </p:sp>
      <p:sp>
        <p:nvSpPr>
          <p:cNvPr id="15" name="Rectangle 14">
            <a:extLst>
              <a:ext uri="{FF2B5EF4-FFF2-40B4-BE49-F238E27FC236}">
                <a16:creationId xmlns:a16="http://schemas.microsoft.com/office/drawing/2014/main" id="{194D7824-B03F-495E-9832-981BA9D79A50}"/>
              </a:ext>
            </a:extLst>
          </p:cNvPr>
          <p:cNvSpPr/>
          <p:nvPr/>
        </p:nvSpPr>
        <p:spPr>
          <a:xfrm>
            <a:off x="989430" y="4605825"/>
            <a:ext cx="287641" cy="160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5" name="Title 4"/>
          <p:cNvSpPr>
            <a:spLocks noGrp="1"/>
          </p:cNvSpPr>
          <p:nvPr>
            <p:ph type="title"/>
          </p:nvPr>
        </p:nvSpPr>
        <p:spPr>
          <a:xfrm>
            <a:off x="269241" y="472569"/>
            <a:ext cx="11655840" cy="1188161"/>
          </a:xfrm>
        </p:spPr>
        <p:txBody>
          <a:bodyPr>
            <a:normAutofit/>
          </a:bodyPr>
          <a:lstStyle/>
          <a:p>
            <a:r>
              <a:rPr lang="en-US" sz="2745" b="1"/>
              <a:t>Azure Data Factory “Integration Runtime” deployed on premises for transformation and then moved to cloud</a:t>
            </a:r>
            <a:endParaRPr lang="en-US" sz="5294" b="1"/>
          </a:p>
        </p:txBody>
      </p:sp>
    </p:spTree>
    <p:extLst>
      <p:ext uri="{BB962C8B-B14F-4D97-AF65-F5344CB8AC3E}">
        <p14:creationId xmlns:p14="http://schemas.microsoft.com/office/powerpoint/2010/main" val="447610472"/>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274F8-31BE-45C4-8897-2DB2F10CEF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374" y="1215949"/>
            <a:ext cx="11334747" cy="5290537"/>
          </a:xfrm>
          <a:prstGeom prst="rect">
            <a:avLst/>
          </a:prstGeom>
        </p:spPr>
      </p:pic>
      <p:sp>
        <p:nvSpPr>
          <p:cNvPr id="9" name="Rectangle 8">
            <a:extLst>
              <a:ext uri="{FF2B5EF4-FFF2-40B4-BE49-F238E27FC236}">
                <a16:creationId xmlns:a16="http://schemas.microsoft.com/office/drawing/2014/main" id="{970D5D57-ED98-47C5-9E9C-1BC86428E28C}"/>
              </a:ext>
            </a:extLst>
          </p:cNvPr>
          <p:cNvSpPr/>
          <p:nvPr/>
        </p:nvSpPr>
        <p:spPr>
          <a:xfrm>
            <a:off x="7144952" y="5123145"/>
            <a:ext cx="1477546" cy="17102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049">
              <a:defRPr/>
            </a:pPr>
            <a:r>
              <a:rPr lang="en-US" sz="900">
                <a:solidFill>
                  <a:prstClr val="black"/>
                </a:solidFill>
                <a:latin typeface="Calibri" panose="020F0502020204030204"/>
              </a:rPr>
              <a:t>ADF Foo in </a:t>
            </a:r>
            <a:r>
              <a:rPr lang="en-US" sz="900" err="1">
                <a:solidFill>
                  <a:prstClr val="black"/>
                </a:solidFill>
                <a:latin typeface="Calibri" panose="020F0502020204030204"/>
              </a:rPr>
              <a:t>vnet</a:t>
            </a:r>
            <a:endParaRPr lang="en-US" sz="900">
              <a:solidFill>
                <a:prstClr val="black"/>
              </a:solidFill>
              <a:latin typeface="Calibri" panose="020F0502020204030204"/>
            </a:endParaRPr>
          </a:p>
        </p:txBody>
      </p:sp>
      <p:sp>
        <p:nvSpPr>
          <p:cNvPr id="10" name="Rectangle 9">
            <a:extLst>
              <a:ext uri="{FF2B5EF4-FFF2-40B4-BE49-F238E27FC236}">
                <a16:creationId xmlns:a16="http://schemas.microsoft.com/office/drawing/2014/main" id="{DD21CD74-E0AE-4A42-A30E-DA2AE4C007D4}"/>
              </a:ext>
            </a:extLst>
          </p:cNvPr>
          <p:cNvSpPr/>
          <p:nvPr/>
        </p:nvSpPr>
        <p:spPr>
          <a:xfrm>
            <a:off x="7342783" y="4568913"/>
            <a:ext cx="1096360" cy="7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400">
                <a:solidFill>
                  <a:prstClr val="white"/>
                </a:solidFill>
                <a:latin typeface="Calibri" panose="020F0502020204030204"/>
              </a:rPr>
              <a:t>“IR”</a:t>
            </a:r>
          </a:p>
        </p:txBody>
      </p:sp>
      <p:sp>
        <p:nvSpPr>
          <p:cNvPr id="11" name="Rectangle 10">
            <a:extLst>
              <a:ext uri="{FF2B5EF4-FFF2-40B4-BE49-F238E27FC236}">
                <a16:creationId xmlns:a16="http://schemas.microsoft.com/office/drawing/2014/main" id="{6FB0F544-6B26-4D6A-944D-45F114955E1B}"/>
              </a:ext>
            </a:extLst>
          </p:cNvPr>
          <p:cNvSpPr/>
          <p:nvPr/>
        </p:nvSpPr>
        <p:spPr>
          <a:xfrm>
            <a:off x="999929" y="2415937"/>
            <a:ext cx="1434535"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a:solidFill>
                  <a:prstClr val="black"/>
                </a:solidFill>
                <a:latin typeface="Calibri" panose="020F0502020204030204"/>
              </a:rPr>
              <a:t>Customer 2</a:t>
            </a:r>
          </a:p>
        </p:txBody>
      </p:sp>
      <p:sp>
        <p:nvSpPr>
          <p:cNvPr id="12" name="Rectangle 11">
            <a:extLst>
              <a:ext uri="{FF2B5EF4-FFF2-40B4-BE49-F238E27FC236}">
                <a16:creationId xmlns:a16="http://schemas.microsoft.com/office/drawing/2014/main" id="{693566E8-373D-4CAD-B3DE-0CFE70E5CF3D}"/>
              </a:ext>
            </a:extLst>
          </p:cNvPr>
          <p:cNvSpPr/>
          <p:nvPr/>
        </p:nvSpPr>
        <p:spPr>
          <a:xfrm>
            <a:off x="1078735" y="5294165"/>
            <a:ext cx="772292" cy="833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64B593D3-560B-4179-B559-28721BACFA27}"/>
              </a:ext>
            </a:extLst>
          </p:cNvPr>
          <p:cNvSpPr/>
          <p:nvPr/>
        </p:nvSpPr>
        <p:spPr>
          <a:xfrm>
            <a:off x="847572" y="3718455"/>
            <a:ext cx="158689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000">
                <a:solidFill>
                  <a:prstClr val="black"/>
                </a:solidFill>
                <a:latin typeface="Calibri" panose="020F0502020204030204"/>
              </a:rPr>
              <a:t>Customer 2 firewall border</a:t>
            </a:r>
          </a:p>
        </p:txBody>
      </p:sp>
      <p:sp>
        <p:nvSpPr>
          <p:cNvPr id="14" name="Rectangle 13">
            <a:extLst>
              <a:ext uri="{FF2B5EF4-FFF2-40B4-BE49-F238E27FC236}">
                <a16:creationId xmlns:a16="http://schemas.microsoft.com/office/drawing/2014/main" id="{4D88E725-1855-43B0-8CE1-1EC6132A9C49}"/>
              </a:ext>
            </a:extLst>
          </p:cNvPr>
          <p:cNvSpPr/>
          <p:nvPr/>
        </p:nvSpPr>
        <p:spPr>
          <a:xfrm>
            <a:off x="7073186" y="4264716"/>
            <a:ext cx="747937"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r>
              <a:rPr lang="en-US" sz="1000">
                <a:solidFill>
                  <a:prstClr val="black"/>
                </a:solidFill>
                <a:latin typeface="Calibri" panose="020F0502020204030204"/>
              </a:rPr>
              <a:t>Customer 2 </a:t>
            </a:r>
            <a:r>
              <a:rPr lang="en-US" sz="1000" err="1">
                <a:solidFill>
                  <a:prstClr val="black"/>
                </a:solidFill>
                <a:latin typeface="Calibri" panose="020F0502020204030204"/>
              </a:rPr>
              <a:t>vnet</a:t>
            </a:r>
            <a:endParaRPr lang="en-US" sz="1000">
              <a:solidFill>
                <a:prstClr val="black"/>
              </a:solidFill>
              <a:latin typeface="Calibri" panose="020F0502020204030204"/>
            </a:endParaRPr>
          </a:p>
        </p:txBody>
      </p:sp>
      <p:sp>
        <p:nvSpPr>
          <p:cNvPr id="15" name="Rectangle 14">
            <a:extLst>
              <a:ext uri="{FF2B5EF4-FFF2-40B4-BE49-F238E27FC236}">
                <a16:creationId xmlns:a16="http://schemas.microsoft.com/office/drawing/2014/main" id="{BA350B9A-9C7F-4030-8551-C59A4F90A61D}"/>
              </a:ext>
            </a:extLst>
          </p:cNvPr>
          <p:cNvSpPr/>
          <p:nvPr/>
        </p:nvSpPr>
        <p:spPr>
          <a:xfrm>
            <a:off x="856108" y="5123146"/>
            <a:ext cx="287641" cy="160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AEE5F042-C592-4C4D-B18F-907EA7B1C509}"/>
              </a:ext>
            </a:extLst>
          </p:cNvPr>
          <p:cNvSpPr/>
          <p:nvPr/>
        </p:nvSpPr>
        <p:spPr>
          <a:xfrm>
            <a:off x="8701828" y="2890500"/>
            <a:ext cx="861881" cy="27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sz="3137" b="1"/>
              <a:t>Azure Data Factory “Integration Runtime” deployed inside </a:t>
            </a:r>
            <a:r>
              <a:rPr lang="en-US" sz="3137" b="1" err="1"/>
              <a:t>VNet</a:t>
            </a:r>
            <a:endParaRPr lang="en-US" sz="5882" b="1"/>
          </a:p>
        </p:txBody>
      </p:sp>
    </p:spTree>
    <p:extLst>
      <p:ext uri="{BB962C8B-B14F-4D97-AF65-F5344CB8AC3E}">
        <p14:creationId xmlns:p14="http://schemas.microsoft.com/office/powerpoint/2010/main" val="366158897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Azure Analysis Services</a:t>
            </a:r>
          </a:p>
          <a:p>
            <a:pPr>
              <a:spcBef>
                <a:spcPct val="0"/>
              </a:spcBef>
            </a:pPr>
            <a:r>
              <a:rPr lang="en-US" sz="3137" dirty="0">
                <a:gradFill>
                  <a:gsLst>
                    <a:gs pos="1250">
                      <a:schemeClr val="tx2"/>
                    </a:gs>
                    <a:gs pos="100000">
                      <a:schemeClr val="tx2"/>
                    </a:gs>
                  </a:gsLst>
                  <a:lin ang="5400000" scaled="0"/>
                </a:gradFill>
              </a:rPr>
              <a:t>Enterprise grade analytics engine as a service</a:t>
            </a:r>
          </a:p>
        </p:txBody>
      </p:sp>
      <p:sp>
        <p:nvSpPr>
          <p:cNvPr id="160" name="TextBox 159"/>
          <p:cNvSpPr txBox="1"/>
          <p:nvPr/>
        </p:nvSpPr>
        <p:spPr>
          <a:xfrm>
            <a:off x="694112" y="4010764"/>
            <a:ext cx="2155249" cy="1603172"/>
          </a:xfrm>
          <a:prstGeom prst="rect">
            <a:avLst/>
          </a:prstGeom>
          <a:noFill/>
        </p:spPr>
        <p:txBody>
          <a:bodyPr wrap="square" rtlCol="0">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Build rich semantic models</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Transform complex data into business user friendly semantic models</a:t>
            </a:r>
          </a:p>
        </p:txBody>
      </p:sp>
      <p:sp>
        <p:nvSpPr>
          <p:cNvPr id="161" name="TextBox 160"/>
          <p:cNvSpPr txBox="1"/>
          <p:nvPr/>
        </p:nvSpPr>
        <p:spPr>
          <a:xfrm>
            <a:off x="3584966" y="4010763"/>
            <a:ext cx="2268464" cy="1603172"/>
          </a:xfrm>
          <a:prstGeom prst="rect">
            <a:avLst/>
          </a:prstGeom>
          <a:noFill/>
        </p:spPr>
        <p:txBody>
          <a:bodyPr wrap="square" rtlCol="0">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Gain insights at the speed of thought</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Gain instant insights with in-memory cache using your preferred visualization tools </a:t>
            </a:r>
          </a:p>
        </p:txBody>
      </p:sp>
      <p:grpSp>
        <p:nvGrpSpPr>
          <p:cNvPr id="4" name="Group 3"/>
          <p:cNvGrpSpPr/>
          <p:nvPr/>
        </p:nvGrpSpPr>
        <p:grpSpPr>
          <a:xfrm>
            <a:off x="3587421" y="2210898"/>
            <a:ext cx="1384594" cy="1384594"/>
            <a:chOff x="9301751" y="2254735"/>
            <a:chExt cx="1412358" cy="1412358"/>
          </a:xfrm>
        </p:grpSpPr>
        <p:sp>
          <p:nvSpPr>
            <p:cNvPr id="27" name="Oval 26"/>
            <p:cNvSpPr/>
            <p:nvPr/>
          </p:nvSpPr>
          <p:spPr bwMode="auto">
            <a:xfrm>
              <a:off x="9301751"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179" name="Group 178"/>
            <p:cNvGrpSpPr/>
            <p:nvPr/>
          </p:nvGrpSpPr>
          <p:grpSpPr>
            <a:xfrm>
              <a:off x="9642289" y="2665588"/>
              <a:ext cx="731283" cy="590653"/>
              <a:chOff x="9722329" y="2521754"/>
              <a:chExt cx="1155675" cy="933431"/>
            </a:xfrm>
          </p:grpSpPr>
          <p:sp>
            <p:nvSpPr>
              <p:cNvPr id="180" name="Freeform 33"/>
              <p:cNvSpPr>
                <a:spLocks noChangeAspect="1" noEditPoints="1"/>
              </p:cNvSpPr>
              <p:nvPr/>
            </p:nvSpPr>
            <p:spPr bwMode="black">
              <a:xfrm>
                <a:off x="10216814" y="2679763"/>
                <a:ext cx="451890" cy="321437"/>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181" name="Freeform 9"/>
              <p:cNvSpPr>
                <a:spLocks noChangeAspect="1" noEditPoints="1"/>
              </p:cNvSpPr>
              <p:nvPr/>
            </p:nvSpPr>
            <p:spPr bwMode="black">
              <a:xfrm rot="16200000" flipH="1">
                <a:off x="10122317" y="2406954"/>
                <a:ext cx="640887" cy="870487"/>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2" name="Group 181"/>
              <p:cNvGrpSpPr/>
              <p:nvPr/>
            </p:nvGrpSpPr>
            <p:grpSpPr>
              <a:xfrm>
                <a:off x="9722329" y="2871605"/>
                <a:ext cx="584013" cy="583580"/>
                <a:chOff x="9651050" y="2802005"/>
                <a:chExt cx="660577" cy="660087"/>
              </a:xfrm>
            </p:grpSpPr>
            <p:sp>
              <p:nvSpPr>
                <p:cNvPr id="183" name="Oval 182"/>
                <p:cNvSpPr/>
                <p:nvPr/>
              </p:nvSpPr>
              <p:spPr bwMode="auto">
                <a:xfrm>
                  <a:off x="9651050" y="2806838"/>
                  <a:ext cx="655256" cy="65525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Freeform 302"/>
                <p:cNvSpPr/>
                <p:nvPr/>
              </p:nvSpPr>
              <p:spPr bwMode="auto">
                <a:xfrm>
                  <a:off x="9656370" y="2802003"/>
                  <a:ext cx="655252" cy="655251"/>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9" name="Group 8"/>
          <p:cNvGrpSpPr/>
          <p:nvPr/>
        </p:nvGrpSpPr>
        <p:grpSpPr>
          <a:xfrm>
            <a:off x="787795" y="2210898"/>
            <a:ext cx="1384594" cy="1384594"/>
            <a:chOff x="613918" y="2254735"/>
            <a:chExt cx="1412358" cy="1412358"/>
          </a:xfrm>
        </p:grpSpPr>
        <p:sp>
          <p:nvSpPr>
            <p:cNvPr id="25" name="Oval 24"/>
            <p:cNvSpPr/>
            <p:nvPr/>
          </p:nvSpPr>
          <p:spPr bwMode="auto">
            <a:xfrm>
              <a:off x="613918"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pic>
          <p:nvPicPr>
            <p:cNvPr id="8" name="Picture 7"/>
            <p:cNvPicPr>
              <a:picLocks noChangeAspect="1"/>
            </p:cNvPicPr>
            <p:nvPr/>
          </p:nvPicPr>
          <p:blipFill>
            <a:blip r:embed="rId3">
              <a:duotone>
                <a:schemeClr val="accent5">
                  <a:shade val="45000"/>
                  <a:satMod val="135000"/>
                </a:schemeClr>
                <a:prstClr val="white"/>
              </a:duotone>
            </a:blip>
            <a:stretch>
              <a:fillRect/>
            </a:stretch>
          </p:blipFill>
          <p:spPr>
            <a:xfrm>
              <a:off x="936579" y="2654379"/>
              <a:ext cx="830098" cy="644601"/>
            </a:xfrm>
            <a:prstGeom prst="rect">
              <a:avLst/>
            </a:prstGeom>
          </p:spPr>
        </p:pic>
      </p:grpSp>
      <p:sp>
        <p:nvSpPr>
          <p:cNvPr id="44" name="TextBox 43"/>
          <p:cNvSpPr txBox="1"/>
          <p:nvPr/>
        </p:nvSpPr>
        <p:spPr>
          <a:xfrm>
            <a:off x="6589034" y="4010764"/>
            <a:ext cx="2039726" cy="1385929"/>
          </a:xfrm>
          <a:prstGeom prst="rect">
            <a:avLst/>
          </a:prstGeom>
          <a:noFill/>
        </p:spPr>
        <p:txBody>
          <a:bodyPr wrap="square" rtlCol="0">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Proven </a:t>
            </a:r>
            <a:b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b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technology</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Based on powerful,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proven SQL Server Analysis Services</a:t>
            </a:r>
          </a:p>
        </p:txBody>
      </p:sp>
      <p:grpSp>
        <p:nvGrpSpPr>
          <p:cNvPr id="45" name="Group 44"/>
          <p:cNvGrpSpPr/>
          <p:nvPr/>
        </p:nvGrpSpPr>
        <p:grpSpPr>
          <a:xfrm>
            <a:off x="6589034" y="2210898"/>
            <a:ext cx="1384594" cy="1384594"/>
            <a:chOff x="3440105" y="2254735"/>
            <a:chExt cx="1412358" cy="1412358"/>
          </a:xfrm>
        </p:grpSpPr>
        <p:sp>
          <p:nvSpPr>
            <p:cNvPr id="46" name="Oval 45"/>
            <p:cNvSpPr/>
            <p:nvPr/>
          </p:nvSpPr>
          <p:spPr bwMode="auto">
            <a:xfrm>
              <a:off x="3440105"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47" name="Group 46"/>
            <p:cNvGrpSpPr/>
            <p:nvPr/>
          </p:nvGrpSpPr>
          <p:grpSpPr>
            <a:xfrm>
              <a:off x="3799868" y="2657362"/>
              <a:ext cx="692832" cy="607105"/>
              <a:chOff x="1227214" y="2470104"/>
              <a:chExt cx="1040050" cy="911361"/>
            </a:xfrm>
          </p:grpSpPr>
          <p:sp>
            <p:nvSpPr>
              <p:cNvPr id="48" name="Freeform 39"/>
              <p:cNvSpPr>
                <a:spLocks/>
              </p:cNvSpPr>
              <p:nvPr/>
            </p:nvSpPr>
            <p:spPr bwMode="auto">
              <a:xfrm>
                <a:off x="1483794" y="2470104"/>
                <a:ext cx="783470" cy="855478"/>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noAutofit/>
              </a:bodyPr>
              <a:lstStyle/>
              <a:p>
                <a:pPr defTabSz="896214">
                  <a:defRPr/>
                </a:pPr>
                <a:endParaRPr lang="en-US" sz="1765" kern="0">
                  <a:solidFill>
                    <a:sysClr val="windowText" lastClr="000000"/>
                  </a:solidFill>
                  <a:latin typeface="Segoe UI"/>
                </a:endParaRPr>
              </a:p>
            </p:txBody>
          </p:sp>
          <p:grpSp>
            <p:nvGrpSpPr>
              <p:cNvPr id="49" name="Group 48"/>
              <p:cNvGrpSpPr/>
              <p:nvPr/>
            </p:nvGrpSpPr>
            <p:grpSpPr>
              <a:xfrm>
                <a:off x="1227214" y="2929560"/>
                <a:ext cx="451905" cy="451905"/>
                <a:chOff x="1208013" y="2916080"/>
                <a:chExt cx="493121" cy="493121"/>
              </a:xfrm>
            </p:grpSpPr>
            <p:sp>
              <p:nvSpPr>
                <p:cNvPr id="50" name="Oval 49"/>
                <p:cNvSpPr/>
                <p:nvPr/>
              </p:nvSpPr>
              <p:spPr>
                <a:xfrm>
                  <a:off x="1208013" y="2916080"/>
                  <a:ext cx="493121" cy="493121"/>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51" name="Freeform: Shape 50"/>
                <p:cNvSpPr/>
                <p:nvPr/>
              </p:nvSpPr>
              <p:spPr bwMode="auto">
                <a:xfrm rot="284808">
                  <a:off x="1302739" y="3041745"/>
                  <a:ext cx="300855" cy="275479"/>
                </a:xfrm>
                <a:custGeom>
                  <a:avLst/>
                  <a:gdLst>
                    <a:gd name="connsiteX0" fmla="*/ 0 w 1847088"/>
                    <a:gd name="connsiteY0" fmla="*/ 1045464 h 1706880"/>
                    <a:gd name="connsiteX1" fmla="*/ 225552 w 1847088"/>
                    <a:gd name="connsiteY1" fmla="*/ 722376 h 1706880"/>
                    <a:gd name="connsiteX2" fmla="*/ 749808 w 1847088"/>
                    <a:gd name="connsiteY2" fmla="*/ 1179576 h 1706880"/>
                    <a:gd name="connsiteX3" fmla="*/ 1539240 w 1847088"/>
                    <a:gd name="connsiteY3" fmla="*/ 0 h 1706880"/>
                    <a:gd name="connsiteX4" fmla="*/ 1847088 w 1847088"/>
                    <a:gd name="connsiteY4" fmla="*/ 210312 h 1706880"/>
                    <a:gd name="connsiteX5" fmla="*/ 816864 w 1847088"/>
                    <a:gd name="connsiteY5" fmla="*/ 1706880 h 1706880"/>
                    <a:gd name="connsiteX6" fmla="*/ 0 w 1847088"/>
                    <a:gd name="connsiteY6" fmla="*/ 1045464 h 1706880"/>
                    <a:gd name="connsiteX0" fmla="*/ 0 w 1909753"/>
                    <a:gd name="connsiteY0" fmla="*/ 1045464 h 1706880"/>
                    <a:gd name="connsiteX1" fmla="*/ 225552 w 1909753"/>
                    <a:gd name="connsiteY1" fmla="*/ 722376 h 1706880"/>
                    <a:gd name="connsiteX2" fmla="*/ 749808 w 1909753"/>
                    <a:gd name="connsiteY2" fmla="*/ 1179576 h 1706880"/>
                    <a:gd name="connsiteX3" fmla="*/ 1539240 w 1909753"/>
                    <a:gd name="connsiteY3" fmla="*/ 0 h 1706880"/>
                    <a:gd name="connsiteX4" fmla="*/ 1909753 w 1909753"/>
                    <a:gd name="connsiteY4" fmla="*/ 252087 h 1706880"/>
                    <a:gd name="connsiteX5" fmla="*/ 816864 w 1909753"/>
                    <a:gd name="connsiteY5" fmla="*/ 1706880 h 1706880"/>
                    <a:gd name="connsiteX6" fmla="*/ 0 w 1909753"/>
                    <a:gd name="connsiteY6" fmla="*/ 1045464 h 1706880"/>
                    <a:gd name="connsiteX0" fmla="*/ 0 w 1909753"/>
                    <a:gd name="connsiteY0" fmla="*/ 1014131 h 1675547"/>
                    <a:gd name="connsiteX1" fmla="*/ 225552 w 1909753"/>
                    <a:gd name="connsiteY1" fmla="*/ 691043 h 1675547"/>
                    <a:gd name="connsiteX2" fmla="*/ 749808 w 1909753"/>
                    <a:gd name="connsiteY2" fmla="*/ 1148243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1014131 h 1675547"/>
                    <a:gd name="connsiteX1" fmla="*/ 225552 w 1909753"/>
                    <a:gd name="connsiteY1" fmla="*/ 691043 h 1675547"/>
                    <a:gd name="connsiteX2" fmla="*/ 802444 w 1909753"/>
                    <a:gd name="connsiteY2" fmla="*/ 1195620 h 1675547"/>
                    <a:gd name="connsiteX3" fmla="*/ 1591461 w 1909753"/>
                    <a:gd name="connsiteY3" fmla="*/ 0 h 1675547"/>
                    <a:gd name="connsiteX4" fmla="*/ 1909753 w 1909753"/>
                    <a:gd name="connsiteY4" fmla="*/ 220754 h 1675547"/>
                    <a:gd name="connsiteX5" fmla="*/ 816864 w 1909753"/>
                    <a:gd name="connsiteY5" fmla="*/ 1675547 h 1675547"/>
                    <a:gd name="connsiteX6" fmla="*/ 0 w 1909753"/>
                    <a:gd name="connsiteY6" fmla="*/ 1014131 h 1675547"/>
                    <a:gd name="connsiteX0" fmla="*/ 0 w 1909753"/>
                    <a:gd name="connsiteY0" fmla="*/ 972024 h 1633440"/>
                    <a:gd name="connsiteX1" fmla="*/ 225552 w 1909753"/>
                    <a:gd name="connsiteY1" fmla="*/ 648936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909753"/>
                    <a:gd name="connsiteY0" fmla="*/ 972024 h 1633440"/>
                    <a:gd name="connsiteX1" fmla="*/ 299244 w 1909753"/>
                    <a:gd name="connsiteY1" fmla="*/ 727893 h 1633440"/>
                    <a:gd name="connsiteX2" fmla="*/ 802444 w 1909753"/>
                    <a:gd name="connsiteY2" fmla="*/ 1153513 h 1633440"/>
                    <a:gd name="connsiteX3" fmla="*/ 1628307 w 1909753"/>
                    <a:gd name="connsiteY3" fmla="*/ 0 h 1633440"/>
                    <a:gd name="connsiteX4" fmla="*/ 1909753 w 1909753"/>
                    <a:gd name="connsiteY4" fmla="*/ 178647 h 1633440"/>
                    <a:gd name="connsiteX5" fmla="*/ 816864 w 1909753"/>
                    <a:gd name="connsiteY5" fmla="*/ 1633440 h 1633440"/>
                    <a:gd name="connsiteX6" fmla="*/ 0 w 1909753"/>
                    <a:gd name="connsiteY6" fmla="*/ 972024 h 1633440"/>
                    <a:gd name="connsiteX0" fmla="*/ 0 w 1820270"/>
                    <a:gd name="connsiteY0" fmla="*/ 1040452 h 1633440"/>
                    <a:gd name="connsiteX1" fmla="*/ 209761 w 1820270"/>
                    <a:gd name="connsiteY1" fmla="*/ 727893 h 1633440"/>
                    <a:gd name="connsiteX2" fmla="*/ 712961 w 1820270"/>
                    <a:gd name="connsiteY2" fmla="*/ 1153513 h 1633440"/>
                    <a:gd name="connsiteX3" fmla="*/ 1538824 w 1820270"/>
                    <a:gd name="connsiteY3" fmla="*/ 0 h 1633440"/>
                    <a:gd name="connsiteX4" fmla="*/ 1820270 w 1820270"/>
                    <a:gd name="connsiteY4" fmla="*/ 178647 h 1633440"/>
                    <a:gd name="connsiteX5" fmla="*/ 727381 w 1820270"/>
                    <a:gd name="connsiteY5" fmla="*/ 1633440 h 1633440"/>
                    <a:gd name="connsiteX6" fmla="*/ 0 w 1820270"/>
                    <a:gd name="connsiteY6" fmla="*/ 1040452 h 1633440"/>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811604 w 1820270"/>
                    <a:gd name="connsiteY5" fmla="*/ 1628175 h 1628175"/>
                    <a:gd name="connsiteX6" fmla="*/ 0 w 1820270"/>
                    <a:gd name="connsiteY6" fmla="*/ 1040452 h 1628175"/>
                    <a:gd name="connsiteX0" fmla="*/ 0 w 1820270"/>
                    <a:gd name="connsiteY0" fmla="*/ 1040452 h 1628175"/>
                    <a:gd name="connsiteX1" fmla="*/ 209761 w 1820270"/>
                    <a:gd name="connsiteY1" fmla="*/ 727893 h 1628175"/>
                    <a:gd name="connsiteX2" fmla="*/ 712961 w 1820270"/>
                    <a:gd name="connsiteY2" fmla="*/ 1153513 h 1628175"/>
                    <a:gd name="connsiteX3" fmla="*/ 1538824 w 1820270"/>
                    <a:gd name="connsiteY3" fmla="*/ 0 h 1628175"/>
                    <a:gd name="connsiteX4" fmla="*/ 1820270 w 1820270"/>
                    <a:gd name="connsiteY4" fmla="*/ 178647 h 1628175"/>
                    <a:gd name="connsiteX5" fmla="*/ 785288 w 1820270"/>
                    <a:gd name="connsiteY5" fmla="*/ 1628175 h 1628175"/>
                    <a:gd name="connsiteX6" fmla="*/ 0 w 1820270"/>
                    <a:gd name="connsiteY6" fmla="*/ 1040452 h 1628175"/>
                    <a:gd name="connsiteX0" fmla="*/ 0 w 1778159"/>
                    <a:gd name="connsiteY0" fmla="*/ 1040452 h 1628175"/>
                    <a:gd name="connsiteX1" fmla="*/ 167650 w 1778159"/>
                    <a:gd name="connsiteY1" fmla="*/ 727893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 name="connsiteX0" fmla="*/ 0 w 1778159"/>
                    <a:gd name="connsiteY0" fmla="*/ 1040452 h 1628175"/>
                    <a:gd name="connsiteX1" fmla="*/ 172912 w 1778159"/>
                    <a:gd name="connsiteY1" fmla="*/ 764739 h 1628175"/>
                    <a:gd name="connsiteX2" fmla="*/ 670850 w 1778159"/>
                    <a:gd name="connsiteY2" fmla="*/ 1153513 h 1628175"/>
                    <a:gd name="connsiteX3" fmla="*/ 1496713 w 1778159"/>
                    <a:gd name="connsiteY3" fmla="*/ 0 h 1628175"/>
                    <a:gd name="connsiteX4" fmla="*/ 1778159 w 1778159"/>
                    <a:gd name="connsiteY4" fmla="*/ 178647 h 1628175"/>
                    <a:gd name="connsiteX5" fmla="*/ 743177 w 1778159"/>
                    <a:gd name="connsiteY5" fmla="*/ 1628175 h 1628175"/>
                    <a:gd name="connsiteX6" fmla="*/ 0 w 1778159"/>
                    <a:gd name="connsiteY6" fmla="*/ 1040452 h 16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159" h="1628175">
                      <a:moveTo>
                        <a:pt x="0" y="1040452"/>
                      </a:moveTo>
                      <a:lnTo>
                        <a:pt x="172912" y="764739"/>
                      </a:lnTo>
                      <a:lnTo>
                        <a:pt x="670850" y="1153513"/>
                      </a:lnTo>
                      <a:lnTo>
                        <a:pt x="1496713" y="0"/>
                      </a:lnTo>
                      <a:lnTo>
                        <a:pt x="1778159" y="178647"/>
                      </a:lnTo>
                      <a:lnTo>
                        <a:pt x="743177" y="1628175"/>
                      </a:lnTo>
                      <a:lnTo>
                        <a:pt x="0" y="104045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52" name="Rectangle 51"/>
          <p:cNvSpPr/>
          <p:nvPr/>
        </p:nvSpPr>
        <p:spPr>
          <a:xfrm>
            <a:off x="9364365" y="4010763"/>
            <a:ext cx="2202900" cy="1385929"/>
          </a:xfrm>
          <a:prstGeom prst="rect">
            <a:avLst/>
          </a:prstGeom>
        </p:spPr>
        <p:txBody>
          <a:bodyPr wrap="square">
            <a:spAutoFit/>
          </a:bodyPr>
          <a:lstStyle/>
          <a:p>
            <a:pPr defTabSz="914225">
              <a:lnSpc>
                <a:spcPct val="90000"/>
              </a:lnSpc>
              <a:spcAft>
                <a:spcPts val="600"/>
              </a:spcAft>
              <a:defRPr/>
            </a:pPr>
            <a:r>
              <a:rPr lang="en-US" sz="1961" b="1" kern="0" dirty="0">
                <a:gradFill>
                  <a:gsLst>
                    <a:gs pos="97177">
                      <a:srgbClr val="0078D7"/>
                    </a:gs>
                    <a:gs pos="85321">
                      <a:srgbClr val="0078D7"/>
                    </a:gs>
                  </a:gsLst>
                  <a:lin ang="0" scaled="0"/>
                </a:gradFill>
                <a:latin typeface="Segoe UI Semilight" panose="020B0402040204020203" pitchFamily="34" charset="0"/>
                <a:cs typeface="Segoe UI Semilight" panose="020B0402040204020203" pitchFamily="34" charset="0"/>
              </a:rPr>
              <a:t>Provision and scale with ease</a:t>
            </a:r>
          </a:p>
          <a:p>
            <a:pPr defTabSz="914225">
              <a:lnSpc>
                <a:spcPct val="90000"/>
              </a:lnSpc>
              <a:spcBef>
                <a:spcPts val="196"/>
              </a:spcBef>
              <a:defRPr/>
            </a:pP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Easy to deploy, scale, </a:t>
            </a:r>
            <a:b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br>
            <a:r>
              <a:rPr lang="en-US" sz="1568" kern="0" dirty="0">
                <a:gradFill>
                  <a:gsLst>
                    <a:gs pos="85321">
                      <a:srgbClr val="353535"/>
                    </a:gs>
                    <a:gs pos="57000">
                      <a:srgbClr val="353535"/>
                    </a:gs>
                  </a:gsLst>
                  <a:lin ang="0" scaled="0"/>
                </a:gradFill>
                <a:latin typeface="Segoe UI" panose="020B0502040204020203" pitchFamily="34" charset="0"/>
                <a:cs typeface="Segoe UI" panose="020B0502040204020203" pitchFamily="34" charset="0"/>
              </a:rPr>
              <a:t>and manage as  platform-as-a-service</a:t>
            </a:r>
          </a:p>
        </p:txBody>
      </p:sp>
      <p:grpSp>
        <p:nvGrpSpPr>
          <p:cNvPr id="53" name="Group 52"/>
          <p:cNvGrpSpPr/>
          <p:nvPr/>
        </p:nvGrpSpPr>
        <p:grpSpPr>
          <a:xfrm>
            <a:off x="9364364" y="2210898"/>
            <a:ext cx="1384594" cy="1384594"/>
            <a:chOff x="6531484" y="2254735"/>
            <a:chExt cx="1412358" cy="1412358"/>
          </a:xfrm>
        </p:grpSpPr>
        <p:sp>
          <p:nvSpPr>
            <p:cNvPr id="54" name="Oval 53"/>
            <p:cNvSpPr/>
            <p:nvPr/>
          </p:nvSpPr>
          <p:spPr bwMode="auto">
            <a:xfrm>
              <a:off x="6531484" y="2254735"/>
              <a:ext cx="1412358" cy="1412358"/>
            </a:xfrm>
            <a:prstGeom prst="ellipse">
              <a:avLst/>
            </a:prstGeom>
            <a:solidFill>
              <a:srgbClr val="F8F8F8"/>
            </a:solidFill>
            <a:ln w="698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55" name="Freeform 5"/>
            <p:cNvSpPr>
              <a:spLocks noChangeAspect="1" noEditPoints="1"/>
            </p:cNvSpPr>
            <p:nvPr/>
          </p:nvSpPr>
          <p:spPr bwMode="black">
            <a:xfrm>
              <a:off x="6833152" y="2709266"/>
              <a:ext cx="809022" cy="503296"/>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lumMod val="50000"/>
              </a:schemeClr>
            </a:solidFill>
            <a:ln>
              <a:solidFill>
                <a:schemeClr val="bg2"/>
              </a:solidFill>
            </a:ln>
          </p:spPr>
          <p:txBody>
            <a:bodyPr vert="horz" wrap="square" lIns="47442" tIns="23721" rIns="47442" bIns="23721" numCol="1" anchor="t" anchorCtr="0" compatLnSpc="1">
              <a:prstTxWarp prst="textNoShape">
                <a:avLst/>
              </a:prstTxWarp>
            </a:bodyPr>
            <a:lstStyle/>
            <a:p>
              <a:pPr defTabSz="483878">
                <a:defRPr/>
              </a:pPr>
              <a:endParaRPr lang="en-US" sz="934" kern="0" dirty="0">
                <a:solidFill>
                  <a:srgbClr val="505050"/>
                </a:solidFill>
                <a:latin typeface="Segoe UI"/>
              </a:endParaRPr>
            </a:p>
          </p:txBody>
        </p:sp>
      </p:grpSp>
    </p:spTree>
    <p:extLst>
      <p:ext uri="{BB962C8B-B14F-4D97-AF65-F5344CB8AC3E}">
        <p14:creationId xmlns:p14="http://schemas.microsoft.com/office/powerpoint/2010/main" val="28386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SSIS in ADF</a:t>
            </a:r>
          </a:p>
        </p:txBody>
      </p:sp>
    </p:spTree>
    <p:extLst>
      <p:ext uri="{BB962C8B-B14F-4D97-AF65-F5344CB8AC3E}">
        <p14:creationId xmlns:p14="http://schemas.microsoft.com/office/powerpoint/2010/main" val="3116125775"/>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024" y="154197"/>
            <a:ext cx="10514108" cy="1150945"/>
          </a:xfrm>
        </p:spPr>
        <p:txBody>
          <a:bodyPr>
            <a:normAutofit/>
          </a:bodyPr>
          <a:lstStyle/>
          <a:p>
            <a:r>
              <a:rPr lang="en-US" sz="3600" b="1"/>
              <a:t>SSIS as an Integration Runtime</a:t>
            </a:r>
            <a:endParaRPr lang="en-US" sz="3600"/>
          </a:p>
        </p:txBody>
      </p:sp>
      <p:grpSp>
        <p:nvGrpSpPr>
          <p:cNvPr id="27" name="Group 26"/>
          <p:cNvGrpSpPr/>
          <p:nvPr/>
        </p:nvGrpSpPr>
        <p:grpSpPr>
          <a:xfrm>
            <a:off x="275885" y="1486919"/>
            <a:ext cx="6644603" cy="5135646"/>
            <a:chOff x="2738762" y="1577679"/>
            <a:chExt cx="6777841" cy="5238626"/>
          </a:xfrm>
        </p:grpSpPr>
        <p:sp>
          <p:nvSpPr>
            <p:cNvPr id="28" name="TextBox 27"/>
            <p:cNvSpPr txBox="1"/>
            <p:nvPr/>
          </p:nvSpPr>
          <p:spPr>
            <a:xfrm>
              <a:off x="8101037" y="4413564"/>
              <a:ext cx="1350397" cy="282383"/>
            </a:xfrm>
            <a:prstGeom prst="rect">
              <a:avLst/>
            </a:prstGeom>
            <a:noFill/>
          </p:spPr>
          <p:txBody>
            <a:bodyPr wrap="square" rtlCol="0">
              <a:spAutoFit/>
            </a:bodyPr>
            <a:lstStyle/>
            <a:p>
              <a:pPr defTabSz="914367"/>
              <a:r>
                <a:rPr lang="en-US" sz="1175">
                  <a:solidFill>
                    <a:srgbClr val="353535"/>
                  </a:solidFill>
                  <a:latin typeface="Segoe UI Semilight"/>
                </a:rPr>
                <a:t>Execute/Manage</a:t>
              </a:r>
              <a:endParaRPr lang="en-US" sz="1765">
                <a:solidFill>
                  <a:srgbClr val="353535"/>
                </a:solidFill>
                <a:latin typeface="Segoe UI Semilight"/>
              </a:endParaRPr>
            </a:p>
          </p:txBody>
        </p:sp>
        <p:sp>
          <p:nvSpPr>
            <p:cNvPr id="29" name="TextBox 28"/>
            <p:cNvSpPr txBox="1"/>
            <p:nvPr/>
          </p:nvSpPr>
          <p:spPr>
            <a:xfrm>
              <a:off x="6885880" y="2761317"/>
              <a:ext cx="838340" cy="282383"/>
            </a:xfrm>
            <a:prstGeom prst="rect">
              <a:avLst/>
            </a:prstGeom>
            <a:noFill/>
          </p:spPr>
          <p:txBody>
            <a:bodyPr wrap="square" rtlCol="0">
              <a:spAutoFit/>
            </a:bodyPr>
            <a:lstStyle/>
            <a:p>
              <a:pPr defTabSz="914367"/>
              <a:r>
                <a:rPr lang="en-US" sz="1175">
                  <a:solidFill>
                    <a:srgbClr val="353535"/>
                  </a:solidFill>
                  <a:latin typeface="Segoe UI Semilight"/>
                </a:rPr>
                <a:t>Provision</a:t>
              </a:r>
              <a:endParaRPr lang="en-US" sz="1765">
                <a:solidFill>
                  <a:srgbClr val="353535"/>
                </a:solidFill>
                <a:latin typeface="Segoe UI Semilight"/>
              </a:endParaRPr>
            </a:p>
          </p:txBody>
        </p:sp>
        <p:cxnSp>
          <p:nvCxnSpPr>
            <p:cNvPr id="30" name="Straight Connector 29"/>
            <p:cNvCxnSpPr/>
            <p:nvPr/>
          </p:nvCxnSpPr>
          <p:spPr>
            <a:xfrm flipV="1">
              <a:off x="2844111" y="4183170"/>
              <a:ext cx="6672492" cy="43903"/>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4111" y="4795724"/>
              <a:ext cx="1756835" cy="798447"/>
            </a:xfrm>
            <a:prstGeom prst="rect">
              <a:avLst/>
            </a:prstGeom>
          </p:spPr>
        </p:pic>
        <p:sp>
          <p:nvSpPr>
            <p:cNvPr id="32" name="TextBox 31"/>
            <p:cNvSpPr txBox="1"/>
            <p:nvPr/>
          </p:nvSpPr>
          <p:spPr>
            <a:xfrm>
              <a:off x="2844111" y="5621333"/>
              <a:ext cx="956147" cy="282383"/>
            </a:xfrm>
            <a:prstGeom prst="rect">
              <a:avLst/>
            </a:prstGeom>
            <a:noFill/>
          </p:spPr>
          <p:txBody>
            <a:bodyPr wrap="square" rtlCol="0">
              <a:spAutoFit/>
            </a:bodyPr>
            <a:lstStyle/>
            <a:p>
              <a:pPr defTabSz="914367"/>
              <a:r>
                <a:rPr lang="en-US" sz="1175" b="1">
                  <a:solidFill>
                    <a:srgbClr val="0078D7"/>
                  </a:solidFill>
                  <a:latin typeface="Segoe UI Semilight"/>
                </a:rPr>
                <a:t>SSDT</a:t>
              </a:r>
            </a:p>
          </p:txBody>
        </p:sp>
        <p:pic>
          <p:nvPicPr>
            <p:cNvPr id="33" name="Picture 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32184" y="4729964"/>
              <a:ext cx="1772218" cy="880041"/>
            </a:xfrm>
            <a:prstGeom prst="rect">
              <a:avLst/>
            </a:prstGeom>
          </p:spPr>
        </p:pic>
        <p:sp>
          <p:nvSpPr>
            <p:cNvPr id="34" name="TextBox 33"/>
            <p:cNvSpPr txBox="1"/>
            <p:nvPr/>
          </p:nvSpPr>
          <p:spPr>
            <a:xfrm>
              <a:off x="8203731" y="5594171"/>
              <a:ext cx="800672" cy="282383"/>
            </a:xfrm>
            <a:prstGeom prst="rect">
              <a:avLst/>
            </a:prstGeom>
            <a:noFill/>
          </p:spPr>
          <p:txBody>
            <a:bodyPr wrap="square" rtlCol="0">
              <a:spAutoFit/>
            </a:bodyPr>
            <a:lstStyle/>
            <a:p>
              <a:pPr algn="r" defTabSz="914367"/>
              <a:r>
                <a:rPr lang="en-US" sz="1175" b="1">
                  <a:solidFill>
                    <a:srgbClr val="0078D7"/>
                  </a:solidFill>
                  <a:latin typeface="Segoe UI Semilight"/>
                </a:rPr>
                <a:t>SSMS</a:t>
              </a:r>
            </a:p>
          </p:txBody>
        </p:sp>
        <p:sp>
          <p:nvSpPr>
            <p:cNvPr id="35" name="TextBox 34"/>
            <p:cNvSpPr txBox="1"/>
            <p:nvPr/>
          </p:nvSpPr>
          <p:spPr>
            <a:xfrm>
              <a:off x="2744771" y="3861202"/>
              <a:ext cx="1186950" cy="313772"/>
            </a:xfrm>
            <a:prstGeom prst="rect">
              <a:avLst/>
            </a:prstGeom>
            <a:noFill/>
          </p:spPr>
          <p:txBody>
            <a:bodyPr wrap="square" rtlCol="0">
              <a:spAutoFit/>
            </a:bodyPr>
            <a:lstStyle/>
            <a:p>
              <a:pPr defTabSz="914367"/>
              <a:r>
                <a:rPr lang="en-US" sz="1371" b="1">
                  <a:solidFill>
                    <a:srgbClr val="353535"/>
                  </a:solidFill>
                  <a:latin typeface="Segoe UI Semilight"/>
                </a:rPr>
                <a:t>Cloud</a:t>
              </a:r>
            </a:p>
          </p:txBody>
        </p:sp>
        <p:sp>
          <p:nvSpPr>
            <p:cNvPr id="36" name="TextBox 35"/>
            <p:cNvSpPr txBox="1"/>
            <p:nvPr/>
          </p:nvSpPr>
          <p:spPr>
            <a:xfrm>
              <a:off x="2738762" y="4225844"/>
              <a:ext cx="1186950" cy="307648"/>
            </a:xfrm>
            <a:prstGeom prst="rect">
              <a:avLst/>
            </a:prstGeom>
            <a:noFill/>
          </p:spPr>
          <p:txBody>
            <a:bodyPr wrap="square" rtlCol="0">
              <a:spAutoFit/>
            </a:bodyPr>
            <a:lstStyle/>
            <a:p>
              <a:pPr defTabSz="914367"/>
              <a:r>
                <a:rPr lang="en-US" sz="1371" b="1">
                  <a:solidFill>
                    <a:srgbClr val="353535"/>
                  </a:solidFill>
                  <a:latin typeface="Segoe UI Semilight"/>
                </a:rPr>
                <a:t>On-Premises</a:t>
              </a:r>
            </a:p>
          </p:txBody>
        </p:sp>
        <p:sp>
          <p:nvSpPr>
            <p:cNvPr id="38" name="TextBox 37"/>
            <p:cNvSpPr txBox="1"/>
            <p:nvPr/>
          </p:nvSpPr>
          <p:spPr>
            <a:xfrm rot="20393134">
              <a:off x="5039894" y="4432554"/>
              <a:ext cx="1197432" cy="282383"/>
            </a:xfrm>
            <a:prstGeom prst="rect">
              <a:avLst/>
            </a:prstGeom>
            <a:noFill/>
          </p:spPr>
          <p:txBody>
            <a:bodyPr wrap="square" rtlCol="0">
              <a:spAutoFit/>
            </a:bodyPr>
            <a:lstStyle/>
            <a:p>
              <a:pPr defTabSz="914367"/>
              <a:r>
                <a:rPr lang="en-US" sz="1175">
                  <a:solidFill>
                    <a:srgbClr val="353535"/>
                  </a:solidFill>
                  <a:latin typeface="Segoe UI Semilight"/>
                </a:rPr>
                <a:t>Author/Deploy</a:t>
              </a:r>
              <a:endParaRPr lang="en-US" sz="1765">
                <a:solidFill>
                  <a:srgbClr val="353535"/>
                </a:solidFill>
                <a:latin typeface="Segoe UI Semilight"/>
              </a:endParaRPr>
            </a:p>
          </p:txBody>
        </p:sp>
        <p:sp>
          <p:nvSpPr>
            <p:cNvPr id="39" name="Rectangle 38"/>
            <p:cNvSpPr/>
            <p:nvPr/>
          </p:nvSpPr>
          <p:spPr>
            <a:xfrm>
              <a:off x="5448165" y="5965302"/>
              <a:ext cx="1210787" cy="85100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1" b="1">
                  <a:solidFill>
                    <a:srgbClr val="353535"/>
                  </a:solidFill>
                  <a:latin typeface="Segoe UI Semilight"/>
                </a:rPr>
                <a:t>SSIS Server</a:t>
              </a:r>
            </a:p>
          </p:txBody>
        </p:sp>
        <p:cxnSp>
          <p:nvCxnSpPr>
            <p:cNvPr id="40" name="Straight Arrow Connector 39"/>
            <p:cNvCxnSpPr/>
            <p:nvPr/>
          </p:nvCxnSpPr>
          <p:spPr>
            <a:xfrm>
              <a:off x="3722528" y="5594173"/>
              <a:ext cx="1600183" cy="79663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744909" y="5610006"/>
              <a:ext cx="1373384" cy="78079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1619402">
              <a:off x="3924581" y="6022408"/>
              <a:ext cx="1197432" cy="282383"/>
            </a:xfrm>
            <a:prstGeom prst="rect">
              <a:avLst/>
            </a:prstGeom>
            <a:noFill/>
          </p:spPr>
          <p:txBody>
            <a:bodyPr wrap="square" rtlCol="0">
              <a:spAutoFit/>
            </a:bodyPr>
            <a:lstStyle/>
            <a:p>
              <a:pPr defTabSz="914367"/>
              <a:r>
                <a:rPr lang="en-US" sz="1175">
                  <a:solidFill>
                    <a:srgbClr val="000000"/>
                  </a:solidFill>
                  <a:latin typeface="Segoe UI Semilight"/>
                </a:rPr>
                <a:t>Author/Deploy</a:t>
              </a:r>
              <a:endParaRPr lang="en-US" sz="1765">
                <a:solidFill>
                  <a:srgbClr val="000000"/>
                </a:solidFill>
                <a:latin typeface="Segoe UI Semilight"/>
              </a:endParaRPr>
            </a:p>
          </p:txBody>
        </p:sp>
        <p:sp>
          <p:nvSpPr>
            <p:cNvPr id="43" name="TextBox 42"/>
            <p:cNvSpPr txBox="1"/>
            <p:nvPr/>
          </p:nvSpPr>
          <p:spPr>
            <a:xfrm rot="19842393">
              <a:off x="6748558" y="5935558"/>
              <a:ext cx="1915665" cy="282383"/>
            </a:xfrm>
            <a:prstGeom prst="rect">
              <a:avLst/>
            </a:prstGeom>
            <a:noFill/>
          </p:spPr>
          <p:txBody>
            <a:bodyPr wrap="square" rtlCol="0">
              <a:spAutoFit/>
            </a:bodyPr>
            <a:lstStyle/>
            <a:p>
              <a:pPr defTabSz="914367"/>
              <a:r>
                <a:rPr lang="en-US" sz="1175">
                  <a:solidFill>
                    <a:srgbClr val="000000"/>
                  </a:solidFill>
                  <a:latin typeface="Segoe UI Semilight"/>
                </a:rPr>
                <a:t>Execute/Manage</a:t>
              </a:r>
              <a:endParaRPr lang="en-US" sz="1765">
                <a:solidFill>
                  <a:srgbClr val="000000"/>
                </a:solidFill>
                <a:latin typeface="Segoe UI Semilight"/>
              </a:endParaRPr>
            </a:p>
          </p:txBody>
        </p:sp>
        <p:pic>
          <p:nvPicPr>
            <p:cNvPr id="45" name="Picture 4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37485" y="2922269"/>
              <a:ext cx="1756737" cy="853598"/>
            </a:xfrm>
            <a:prstGeom prst="rect">
              <a:avLst/>
            </a:prstGeom>
          </p:spPr>
        </p:pic>
        <p:sp>
          <p:nvSpPr>
            <p:cNvPr id="46" name="TextBox 45"/>
            <p:cNvSpPr txBox="1"/>
            <p:nvPr/>
          </p:nvSpPr>
          <p:spPr>
            <a:xfrm>
              <a:off x="5137484" y="3779267"/>
              <a:ext cx="1748393" cy="276871"/>
            </a:xfrm>
            <a:prstGeom prst="rect">
              <a:avLst/>
            </a:prstGeom>
            <a:noFill/>
          </p:spPr>
          <p:txBody>
            <a:bodyPr wrap="square" rtlCol="0">
              <a:spAutoFit/>
            </a:bodyPr>
            <a:lstStyle/>
            <a:p>
              <a:pPr algn="ctr" defTabSz="914367"/>
              <a:r>
                <a:rPr lang="en-US" sz="1175" b="1">
                  <a:solidFill>
                    <a:srgbClr val="353535"/>
                  </a:solidFill>
                  <a:latin typeface="Segoe UI Semilight"/>
                </a:rPr>
                <a:t>Azure Data Factory V2</a:t>
              </a:r>
            </a:p>
          </p:txBody>
        </p:sp>
        <p:cxnSp>
          <p:nvCxnSpPr>
            <p:cNvPr id="47" name="Straight Arrow Connector 46"/>
            <p:cNvCxnSpPr/>
            <p:nvPr/>
          </p:nvCxnSpPr>
          <p:spPr>
            <a:xfrm flipV="1">
              <a:off x="4697509" y="3998045"/>
              <a:ext cx="3121948" cy="1144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8118293" y="3998045"/>
              <a:ext cx="8317" cy="731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937534" y="2993176"/>
              <a:ext cx="669038" cy="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loud 49"/>
            <p:cNvSpPr/>
            <p:nvPr/>
          </p:nvSpPr>
          <p:spPr>
            <a:xfrm>
              <a:off x="4019279" y="2249595"/>
              <a:ext cx="44270" cy="4676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Semilight"/>
              </a:endParaRPr>
            </a:p>
          </p:txBody>
        </p:sp>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87574" y="1890507"/>
              <a:ext cx="768488" cy="811695"/>
            </a:xfrm>
            <a:prstGeom prst="rect">
              <a:avLst/>
            </a:prstGeom>
          </p:spPr>
        </p:pic>
        <p:sp>
          <p:nvSpPr>
            <p:cNvPr id="52" name="TextBox 51"/>
            <p:cNvSpPr txBox="1"/>
            <p:nvPr/>
          </p:nvSpPr>
          <p:spPr>
            <a:xfrm>
              <a:off x="4087575" y="2703703"/>
              <a:ext cx="768489" cy="313772"/>
            </a:xfrm>
            <a:prstGeom prst="rect">
              <a:avLst/>
            </a:prstGeom>
            <a:noFill/>
          </p:spPr>
          <p:txBody>
            <a:bodyPr wrap="square" rtlCol="0">
              <a:spAutoFit/>
            </a:bodyPr>
            <a:lstStyle/>
            <a:p>
              <a:pPr algn="ctr" defTabSz="914367"/>
              <a:r>
                <a:rPr lang="en-US" sz="1371" b="1">
                  <a:solidFill>
                    <a:srgbClr val="353535"/>
                  </a:solidFill>
                  <a:latin typeface="Segoe UI Semilight"/>
                </a:rPr>
                <a:t>HDI</a:t>
              </a:r>
            </a:p>
          </p:txBody>
        </p:sp>
        <p:pic>
          <p:nvPicPr>
            <p:cNvPr id="54" name="Picture 53"/>
            <p:cNvPicPr>
              <a:picLocks noChangeAspect="1"/>
            </p:cNvPicPr>
            <p:nvPr/>
          </p:nvPicPr>
          <p:blipFill>
            <a:blip r:embed="rId7"/>
            <a:stretch>
              <a:fillRect/>
            </a:stretch>
          </p:blipFill>
          <p:spPr>
            <a:xfrm>
              <a:off x="5332254" y="1577679"/>
              <a:ext cx="809510" cy="799987"/>
            </a:xfrm>
            <a:prstGeom prst="rect">
              <a:avLst/>
            </a:prstGeom>
          </p:spPr>
        </p:pic>
        <p:sp>
          <p:nvSpPr>
            <p:cNvPr id="56" name="Rectangle 55"/>
            <p:cNvSpPr/>
            <p:nvPr/>
          </p:nvSpPr>
          <p:spPr>
            <a:xfrm>
              <a:off x="5332254" y="2387850"/>
              <a:ext cx="809510" cy="313772"/>
            </a:xfrm>
            <a:prstGeom prst="rect">
              <a:avLst/>
            </a:prstGeom>
          </p:spPr>
          <p:txBody>
            <a:bodyPr wrap="square">
              <a:spAutoFit/>
            </a:bodyPr>
            <a:lstStyle/>
            <a:p>
              <a:pPr algn="ctr" defTabSz="914367"/>
              <a:r>
                <a:rPr lang="en-US" sz="1371" b="1">
                  <a:solidFill>
                    <a:srgbClr val="353535"/>
                  </a:solidFill>
                  <a:latin typeface="Segoe UI Semilight"/>
                </a:rPr>
                <a:t>ML</a:t>
              </a:r>
            </a:p>
          </p:txBody>
        </p:sp>
      </p:grpSp>
      <p:sp>
        <p:nvSpPr>
          <p:cNvPr id="57" name="Text Placeholder 2"/>
          <p:cNvSpPr txBox="1">
            <a:spLocks/>
          </p:cNvSpPr>
          <p:nvPr/>
        </p:nvSpPr>
        <p:spPr>
          <a:xfrm>
            <a:off x="7001348" y="1042004"/>
            <a:ext cx="4863549" cy="452589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lvl="1" indent="-224097" defTabSz="914367"/>
            <a:r>
              <a:rPr lang="en-US" sz="1765">
                <a:solidFill>
                  <a:srgbClr val="0070C0"/>
                </a:solidFill>
                <a:latin typeface="Segoe UI Semilight"/>
              </a:rPr>
              <a:t>Provision SSIS IR via Data Factory</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Use SQL Server Data Tools (</a:t>
            </a:r>
            <a:r>
              <a:rPr lang="en-US" sz="1765" b="1">
                <a:solidFill>
                  <a:srgbClr val="0070C0"/>
                </a:solidFill>
                <a:latin typeface="Segoe UI Semilight"/>
              </a:rPr>
              <a:t>SSDT</a:t>
            </a:r>
            <a:r>
              <a:rPr lang="en-US" sz="1765">
                <a:solidFill>
                  <a:srgbClr val="0070C0"/>
                </a:solidFill>
                <a:latin typeface="Segoe UI Semilight"/>
              </a:rPr>
              <a:t>) to author/deploy SSIS packages</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Use SQL Server Management Studio (SSMS) to execute/manage SSIS packages</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Target SSIS customers who want to move all/part of their on-premises workloads and just “lift &amp; shift” many existing packages to Azure</a:t>
            </a:r>
          </a:p>
          <a:p>
            <a:pPr marL="448193" lvl="1" indent="-224097" defTabSz="914367"/>
            <a:endParaRPr lang="en-US" sz="1765">
              <a:solidFill>
                <a:srgbClr val="0070C0"/>
              </a:solidFill>
              <a:latin typeface="Segoe UI Semilight"/>
            </a:endParaRPr>
          </a:p>
          <a:p>
            <a:pPr marL="448193" lvl="1" indent="-224097" defTabSz="914367"/>
            <a:r>
              <a:rPr lang="en-US" sz="1765">
                <a:solidFill>
                  <a:srgbClr val="0070C0"/>
                </a:solidFill>
                <a:latin typeface="Segoe UI Semilight"/>
              </a:rPr>
              <a:t>Independent Software Vendors (ISVs) can build extensions/Software as a Service (</a:t>
            </a:r>
            <a:r>
              <a:rPr lang="en-US" sz="1765" b="1">
                <a:solidFill>
                  <a:srgbClr val="0070C0"/>
                </a:solidFill>
                <a:latin typeface="Segoe UI Semilight"/>
              </a:rPr>
              <a:t>SaaS</a:t>
            </a:r>
            <a:r>
              <a:rPr lang="en-US" sz="1765">
                <a:solidFill>
                  <a:srgbClr val="0070C0"/>
                </a:solidFill>
                <a:latin typeface="Segoe UI Semilight"/>
              </a:rPr>
              <a:t>) on SSIS Everest</a:t>
            </a:r>
          </a:p>
        </p:txBody>
      </p:sp>
      <p:sp>
        <p:nvSpPr>
          <p:cNvPr id="3" name="Rectangle: Rounded Corners 2"/>
          <p:cNvSpPr/>
          <p:nvPr/>
        </p:nvSpPr>
        <p:spPr bwMode="auto">
          <a:xfrm>
            <a:off x="5130143" y="2619559"/>
            <a:ext cx="1663246" cy="12105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b="1">
                <a:solidFill>
                  <a:srgbClr val="FFFFFF"/>
                </a:solidFill>
                <a:latin typeface="Segoe UI Semilight"/>
              </a:rPr>
              <a:t>SSIS IR </a:t>
            </a:r>
            <a:r>
              <a:rPr lang="en-US" sz="1372" b="1">
                <a:solidFill>
                  <a:srgbClr val="FFFFFF"/>
                </a:solidFill>
                <a:latin typeface="Segoe UI Semilight"/>
              </a:rPr>
              <a:t>on ADF</a:t>
            </a:r>
            <a:r>
              <a:rPr lang="en-US" sz="1372">
                <a:solidFill>
                  <a:srgbClr val="FFFFFF"/>
                </a:solidFill>
                <a:latin typeface="Segoe UI Semilight"/>
              </a:rPr>
              <a:t> compute resource</a:t>
            </a:r>
          </a:p>
          <a:p>
            <a:pPr algn="ctr" defTabSz="914102" fontAlgn="base">
              <a:lnSpc>
                <a:spcPct val="90000"/>
              </a:lnSpc>
              <a:spcBef>
                <a:spcPct val="0"/>
              </a:spcBef>
              <a:spcAft>
                <a:spcPct val="0"/>
              </a:spcAft>
            </a:pPr>
            <a:endParaRPr lang="en-US" sz="1372" err="1">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80369707"/>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998" y="1162128"/>
            <a:ext cx="2470585" cy="374793"/>
          </a:xfrm>
          <a:prstGeom prst="rect">
            <a:avLst/>
          </a:prstGeom>
          <a:noFill/>
        </p:spPr>
        <p:txBody>
          <a:bodyPr wrap="square" rtlCol="0">
            <a:spAutoFit/>
          </a:bodyPr>
          <a:lstStyle/>
          <a:p>
            <a:pPr defTabSz="914225"/>
            <a:r>
              <a:rPr lang="en-US" b="1" u="sng">
                <a:solidFill>
                  <a:prstClr val="black"/>
                </a:solidFill>
                <a:latin typeface="Calibri" panose="020F0502020204030204"/>
              </a:rPr>
              <a:t>Traditional ETL</a:t>
            </a:r>
          </a:p>
        </p:txBody>
      </p:sp>
      <p:sp>
        <p:nvSpPr>
          <p:cNvPr id="14" name="Arrow: Down 13"/>
          <p:cNvSpPr/>
          <p:nvPr/>
        </p:nvSpPr>
        <p:spPr>
          <a:xfrm>
            <a:off x="2108023" y="1770920"/>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19" name="TextBox 18"/>
          <p:cNvSpPr txBox="1"/>
          <p:nvPr/>
        </p:nvSpPr>
        <p:spPr>
          <a:xfrm>
            <a:off x="1120590" y="2118303"/>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1. SSIS on Prem (to SQL </a:t>
            </a:r>
            <a:r>
              <a:rPr lang="en-US" err="1">
                <a:solidFill>
                  <a:prstClr val="black"/>
                </a:solidFill>
                <a:latin typeface="Calibri" panose="020F0502020204030204"/>
              </a:rPr>
              <a:t>Svr</a:t>
            </a:r>
            <a:r>
              <a:rPr lang="en-US">
                <a:solidFill>
                  <a:prstClr val="black"/>
                </a:solidFill>
                <a:latin typeface="Calibri" panose="020F0502020204030204"/>
              </a:rPr>
              <a:t>)</a:t>
            </a:r>
          </a:p>
        </p:txBody>
      </p:sp>
      <p:sp>
        <p:nvSpPr>
          <p:cNvPr id="44" name="Arrow: Down 43"/>
          <p:cNvSpPr/>
          <p:nvPr/>
        </p:nvSpPr>
        <p:spPr>
          <a:xfrm>
            <a:off x="2091361" y="2534349"/>
            <a:ext cx="174637" cy="417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 name="TextBox 44"/>
          <p:cNvSpPr txBox="1"/>
          <p:nvPr/>
        </p:nvSpPr>
        <p:spPr>
          <a:xfrm>
            <a:off x="1120587" y="3025725"/>
            <a:ext cx="3988664" cy="374793"/>
          </a:xfrm>
          <a:prstGeom prst="rect">
            <a:avLst/>
          </a:prstGeom>
          <a:noFill/>
        </p:spPr>
        <p:txBody>
          <a:bodyPr wrap="square" rtlCol="0">
            <a:spAutoFit/>
          </a:bodyPr>
          <a:lstStyle/>
          <a:p>
            <a:pPr defTabSz="914225"/>
            <a:r>
              <a:rPr lang="en-US">
                <a:solidFill>
                  <a:prstClr val="black"/>
                </a:solidFill>
                <a:latin typeface="Calibri" panose="020F0502020204030204"/>
              </a:rPr>
              <a:t>2. SSIS on IaaS (to SQL on IaaS | </a:t>
            </a:r>
            <a:r>
              <a:rPr lang="en-US" err="1">
                <a:solidFill>
                  <a:prstClr val="black"/>
                </a:solidFill>
                <a:latin typeface="Calibri" panose="020F0502020204030204"/>
              </a:rPr>
              <a:t>Az</a:t>
            </a:r>
            <a:r>
              <a:rPr lang="en-US">
                <a:solidFill>
                  <a:prstClr val="black"/>
                </a:solidFill>
                <a:latin typeface="Calibri" panose="020F0502020204030204"/>
              </a:rPr>
              <a:t> DB)</a:t>
            </a:r>
          </a:p>
        </p:txBody>
      </p:sp>
      <p:sp>
        <p:nvSpPr>
          <p:cNvPr id="46" name="TextBox 45"/>
          <p:cNvSpPr txBox="1"/>
          <p:nvPr/>
        </p:nvSpPr>
        <p:spPr>
          <a:xfrm>
            <a:off x="2202369" y="2598392"/>
            <a:ext cx="2511676" cy="27155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Lift &amp; Shift w/ compatibility</a:t>
            </a:r>
          </a:p>
        </p:txBody>
      </p:sp>
      <p:sp>
        <p:nvSpPr>
          <p:cNvPr id="47" name="Arrow: Down 46"/>
          <p:cNvSpPr/>
          <p:nvPr/>
        </p:nvSpPr>
        <p:spPr>
          <a:xfrm>
            <a:off x="2091360" y="3536942"/>
            <a:ext cx="190047" cy="6975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9" name="TextBox 48"/>
          <p:cNvSpPr txBox="1"/>
          <p:nvPr/>
        </p:nvSpPr>
        <p:spPr>
          <a:xfrm>
            <a:off x="2211493" y="3590736"/>
            <a:ext cx="3070681" cy="429080"/>
          </a:xfrm>
          <a:prstGeom prst="rect">
            <a:avLst/>
          </a:prstGeom>
          <a:noFill/>
        </p:spPr>
        <p:txBody>
          <a:bodyPr wrap="square" rtlCol="0">
            <a:spAutoFit/>
          </a:bodyPr>
          <a:lstStyle/>
          <a:p>
            <a:pPr marL="168072" indent="-168072" defTabSz="914225">
              <a:buFont typeface="Arial" panose="020B0604020202020204" pitchFamily="34" charset="0"/>
              <a:buChar char="•"/>
            </a:pPr>
            <a:r>
              <a:rPr lang="en-US" sz="1100" i="1">
                <a:solidFill>
                  <a:prstClr val="black"/>
                </a:solidFill>
                <a:latin typeface="Calibri" panose="020F0502020204030204"/>
              </a:rPr>
              <a:t>Want PaaS benefits (scale, no VM </a:t>
            </a:r>
            <a:r>
              <a:rPr lang="en-US" sz="1100" i="1" err="1">
                <a:solidFill>
                  <a:prstClr val="black"/>
                </a:solidFill>
                <a:latin typeface="Calibri" panose="020F0502020204030204"/>
              </a:rPr>
              <a:t>mgmt</a:t>
            </a:r>
            <a:r>
              <a:rPr lang="en-US" sz="1100" i="1">
                <a:solidFill>
                  <a:prstClr val="black"/>
                </a:solidFill>
                <a:latin typeface="Calibri" panose="020F0502020204030204"/>
              </a:rPr>
              <a:t>, </a:t>
            </a:r>
            <a:r>
              <a:rPr lang="en-US" sz="1100" i="1" err="1">
                <a:solidFill>
                  <a:prstClr val="black"/>
                </a:solidFill>
                <a:latin typeface="Calibri" panose="020F0502020204030204"/>
              </a:rPr>
              <a:t>etc</a:t>
            </a:r>
            <a:r>
              <a:rPr lang="en-US" sz="1100" i="1">
                <a:solidFill>
                  <a:prstClr val="black"/>
                </a:solidFill>
                <a:latin typeface="Calibri" panose="020F0502020204030204"/>
              </a:rPr>
              <a:t>)</a:t>
            </a:r>
          </a:p>
          <a:p>
            <a:pPr marL="168072" indent="-168072" defTabSz="914225">
              <a:buFont typeface="Arial" panose="020B0604020202020204" pitchFamily="34" charset="0"/>
              <a:buChar char="•"/>
            </a:pPr>
            <a:r>
              <a:rPr lang="en-US" sz="1100" i="1">
                <a:solidFill>
                  <a:prstClr val="black"/>
                </a:solidFill>
                <a:latin typeface="Calibri" panose="020F0502020204030204"/>
              </a:rPr>
              <a:t>Mix reuse &amp; modernization</a:t>
            </a:r>
          </a:p>
        </p:txBody>
      </p:sp>
      <p:sp>
        <p:nvSpPr>
          <p:cNvPr id="50" name="TextBox 49"/>
          <p:cNvSpPr txBox="1"/>
          <p:nvPr/>
        </p:nvSpPr>
        <p:spPr>
          <a:xfrm>
            <a:off x="1120588" y="4376417"/>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3. SSIS Runtime in ADF</a:t>
            </a:r>
          </a:p>
        </p:txBody>
      </p:sp>
      <p:cxnSp>
        <p:nvCxnSpPr>
          <p:cNvPr id="58" name="Straight Arrow Connector 57"/>
          <p:cNvCxnSpPr>
            <a:cxnSpLocks/>
          </p:cNvCxnSpPr>
          <p:nvPr/>
        </p:nvCxnSpPr>
        <p:spPr>
          <a:xfrm>
            <a:off x="3318947" y="4745698"/>
            <a:ext cx="1705268"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051591" y="5359126"/>
            <a:ext cx="4552304" cy="431739"/>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Package A</a:t>
            </a:r>
          </a:p>
        </p:txBody>
      </p:sp>
      <p:sp>
        <p:nvSpPr>
          <p:cNvPr id="67" name="TextBox 66"/>
          <p:cNvSpPr txBox="1"/>
          <p:nvPr/>
        </p:nvSpPr>
        <p:spPr>
          <a:xfrm>
            <a:off x="2762722" y="5390357"/>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69" name="Straight Arrow Connector 68"/>
          <p:cNvCxnSpPr>
            <a:cxnSpLocks/>
          </p:cNvCxnSpPr>
          <p:nvPr/>
        </p:nvCxnSpPr>
        <p:spPr>
          <a:xfrm>
            <a:off x="3555035" y="5574995"/>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963" y="507988"/>
            <a:ext cx="3606288" cy="6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1" name="TextBox 170"/>
          <p:cNvSpPr txBox="1"/>
          <p:nvPr/>
        </p:nvSpPr>
        <p:spPr>
          <a:xfrm>
            <a:off x="8752058" y="5390356"/>
            <a:ext cx="2062772" cy="374793"/>
          </a:xfrm>
          <a:prstGeom prst="rect">
            <a:avLst/>
          </a:prstGeom>
          <a:noFill/>
        </p:spPr>
        <p:txBody>
          <a:bodyPr wrap="none" rtlCol="0">
            <a:spAutoFit/>
          </a:bodyPr>
          <a:lstStyle/>
          <a:p>
            <a:pPr defTabSz="914225"/>
            <a:r>
              <a:rPr lang="en-US">
                <a:solidFill>
                  <a:prstClr val="black"/>
                </a:solidFill>
                <a:latin typeface="Calibri" panose="020F0502020204030204"/>
              </a:rPr>
              <a:t>SSIS Package “As-is”</a:t>
            </a:r>
          </a:p>
        </p:txBody>
      </p:sp>
    </p:spTree>
    <p:extLst>
      <p:ext uri="{BB962C8B-B14F-4D97-AF65-F5344CB8AC3E}">
        <p14:creationId xmlns:p14="http://schemas.microsoft.com/office/powerpoint/2010/main" val="1591949035"/>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998" y="1162128"/>
            <a:ext cx="2470585" cy="374793"/>
          </a:xfrm>
          <a:prstGeom prst="rect">
            <a:avLst/>
          </a:prstGeom>
          <a:noFill/>
        </p:spPr>
        <p:txBody>
          <a:bodyPr wrap="square" rtlCol="0">
            <a:spAutoFit/>
          </a:bodyPr>
          <a:lstStyle/>
          <a:p>
            <a:pPr defTabSz="914225"/>
            <a:r>
              <a:rPr lang="en-US" b="1" u="sng">
                <a:solidFill>
                  <a:prstClr val="black"/>
                </a:solidFill>
                <a:latin typeface="Calibri" panose="020F0502020204030204"/>
              </a:rPr>
              <a:t>Traditional ETL</a:t>
            </a:r>
          </a:p>
        </p:txBody>
      </p:sp>
      <p:sp>
        <p:nvSpPr>
          <p:cNvPr id="14" name="Arrow: Down 13"/>
          <p:cNvSpPr/>
          <p:nvPr/>
        </p:nvSpPr>
        <p:spPr>
          <a:xfrm>
            <a:off x="2108023" y="1770920"/>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19" name="TextBox 18"/>
          <p:cNvSpPr txBox="1"/>
          <p:nvPr/>
        </p:nvSpPr>
        <p:spPr>
          <a:xfrm>
            <a:off x="1120590" y="2118303"/>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1. SSIS on Prem (to SQL </a:t>
            </a:r>
            <a:r>
              <a:rPr lang="en-US" err="1">
                <a:solidFill>
                  <a:prstClr val="black"/>
                </a:solidFill>
                <a:latin typeface="Calibri" panose="020F0502020204030204"/>
              </a:rPr>
              <a:t>Svr</a:t>
            </a:r>
            <a:r>
              <a:rPr lang="en-US">
                <a:solidFill>
                  <a:prstClr val="black"/>
                </a:solidFill>
                <a:latin typeface="Calibri" panose="020F0502020204030204"/>
              </a:rPr>
              <a:t>)</a:t>
            </a:r>
          </a:p>
        </p:txBody>
      </p:sp>
      <p:sp>
        <p:nvSpPr>
          <p:cNvPr id="44" name="Arrow: Down 43"/>
          <p:cNvSpPr/>
          <p:nvPr/>
        </p:nvSpPr>
        <p:spPr>
          <a:xfrm>
            <a:off x="2091361" y="2534349"/>
            <a:ext cx="174637" cy="417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 name="TextBox 44"/>
          <p:cNvSpPr txBox="1"/>
          <p:nvPr/>
        </p:nvSpPr>
        <p:spPr>
          <a:xfrm>
            <a:off x="1120587" y="3025725"/>
            <a:ext cx="3988664" cy="374793"/>
          </a:xfrm>
          <a:prstGeom prst="rect">
            <a:avLst/>
          </a:prstGeom>
          <a:noFill/>
        </p:spPr>
        <p:txBody>
          <a:bodyPr wrap="square" rtlCol="0">
            <a:spAutoFit/>
          </a:bodyPr>
          <a:lstStyle/>
          <a:p>
            <a:pPr defTabSz="914225"/>
            <a:r>
              <a:rPr lang="en-US">
                <a:solidFill>
                  <a:prstClr val="black"/>
                </a:solidFill>
                <a:latin typeface="Calibri" panose="020F0502020204030204"/>
              </a:rPr>
              <a:t>2. SSIS on IaaS (to SQL on IaaS | </a:t>
            </a:r>
            <a:r>
              <a:rPr lang="en-US" err="1">
                <a:solidFill>
                  <a:prstClr val="black"/>
                </a:solidFill>
                <a:latin typeface="Calibri" panose="020F0502020204030204"/>
              </a:rPr>
              <a:t>Az</a:t>
            </a:r>
            <a:r>
              <a:rPr lang="en-US">
                <a:solidFill>
                  <a:prstClr val="black"/>
                </a:solidFill>
                <a:latin typeface="Calibri" panose="020F0502020204030204"/>
              </a:rPr>
              <a:t> DB)</a:t>
            </a:r>
          </a:p>
        </p:txBody>
      </p:sp>
      <p:sp>
        <p:nvSpPr>
          <p:cNvPr id="47" name="Arrow: Down 46"/>
          <p:cNvSpPr/>
          <p:nvPr/>
        </p:nvSpPr>
        <p:spPr>
          <a:xfrm>
            <a:off x="2091360" y="3536942"/>
            <a:ext cx="190047" cy="6975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50" name="TextBox 49"/>
          <p:cNvSpPr txBox="1"/>
          <p:nvPr/>
        </p:nvSpPr>
        <p:spPr>
          <a:xfrm>
            <a:off x="1120588" y="4376417"/>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3. SSIS Runtime in ADF</a:t>
            </a:r>
          </a:p>
        </p:txBody>
      </p:sp>
      <p:cxnSp>
        <p:nvCxnSpPr>
          <p:cNvPr id="58" name="Straight Arrow Connector 57"/>
          <p:cNvCxnSpPr>
            <a:cxnSpLocks/>
          </p:cNvCxnSpPr>
          <p:nvPr/>
        </p:nvCxnSpPr>
        <p:spPr>
          <a:xfrm>
            <a:off x="3318947" y="4745698"/>
            <a:ext cx="1705268"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051591" y="5359126"/>
            <a:ext cx="4552304" cy="431739"/>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Package A</a:t>
            </a:r>
          </a:p>
        </p:txBody>
      </p:sp>
      <p:sp>
        <p:nvSpPr>
          <p:cNvPr id="65" name="Rectangle 64"/>
          <p:cNvSpPr/>
          <p:nvPr/>
        </p:nvSpPr>
        <p:spPr>
          <a:xfrm>
            <a:off x="4051591" y="5849964"/>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6" name="Rectangle 65"/>
          <p:cNvSpPr/>
          <p:nvPr/>
        </p:nvSpPr>
        <p:spPr>
          <a:xfrm>
            <a:off x="4051591" y="6340803"/>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7" name="TextBox 66"/>
          <p:cNvSpPr txBox="1"/>
          <p:nvPr/>
        </p:nvSpPr>
        <p:spPr>
          <a:xfrm>
            <a:off x="2762722" y="5390357"/>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69" name="Straight Arrow Connector 68"/>
          <p:cNvCxnSpPr>
            <a:cxnSpLocks/>
          </p:cNvCxnSpPr>
          <p:nvPr/>
        </p:nvCxnSpPr>
        <p:spPr>
          <a:xfrm>
            <a:off x="3555035" y="5574995"/>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2" name="TextBox 71"/>
          <p:cNvSpPr txBox="1"/>
          <p:nvPr/>
        </p:nvSpPr>
        <p:spPr>
          <a:xfrm>
            <a:off x="2762722" y="5858844"/>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3" name="Straight Arrow Connector 72"/>
          <p:cNvCxnSpPr>
            <a:cxnSpLocks/>
          </p:cNvCxnSpPr>
          <p:nvPr/>
        </p:nvCxnSpPr>
        <p:spPr>
          <a:xfrm>
            <a:off x="3555035" y="6043483"/>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6" name="TextBox 75"/>
          <p:cNvSpPr txBox="1"/>
          <p:nvPr/>
        </p:nvSpPr>
        <p:spPr>
          <a:xfrm>
            <a:off x="2762722" y="6353502"/>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7" name="Straight Arrow Connector 76"/>
          <p:cNvCxnSpPr>
            <a:cxnSpLocks/>
          </p:cNvCxnSpPr>
          <p:nvPr/>
        </p:nvCxnSpPr>
        <p:spPr>
          <a:xfrm>
            <a:off x="3555035" y="6538141"/>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80" name="Rectangle 79"/>
          <p:cNvSpPr/>
          <p:nvPr/>
        </p:nvSpPr>
        <p:spPr>
          <a:xfrm>
            <a:off x="4254120" y="5917847"/>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1" name="Rectangle 80"/>
          <p:cNvSpPr/>
          <p:nvPr/>
        </p:nvSpPr>
        <p:spPr>
          <a:xfrm>
            <a:off x="5109252" y="5917847"/>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a:t>
            </a:r>
            <a:r>
              <a:rPr lang="en-US" err="1">
                <a:solidFill>
                  <a:srgbClr val="353535"/>
                </a:solidFill>
                <a:latin typeface="Calibri" panose="020F0502020204030204"/>
              </a:rPr>
              <a:t>Pkg</a:t>
            </a:r>
            <a:r>
              <a:rPr lang="en-US">
                <a:solidFill>
                  <a:srgbClr val="353535"/>
                </a:solidFill>
                <a:latin typeface="Calibri" panose="020F0502020204030204"/>
              </a:rPr>
              <a:t> A</a:t>
            </a:r>
          </a:p>
        </p:txBody>
      </p:sp>
      <p:sp>
        <p:nvSpPr>
          <p:cNvPr id="82" name="Rectangle 81"/>
          <p:cNvSpPr/>
          <p:nvPr/>
        </p:nvSpPr>
        <p:spPr>
          <a:xfrm>
            <a:off x="6461430" y="5917847"/>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sp>
        <p:nvSpPr>
          <p:cNvPr id="83" name="Rectangle 82"/>
          <p:cNvSpPr/>
          <p:nvPr/>
        </p:nvSpPr>
        <p:spPr>
          <a:xfrm>
            <a:off x="4254120" y="6423045"/>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4" name="Rectangle 83"/>
          <p:cNvSpPr/>
          <p:nvPr/>
        </p:nvSpPr>
        <p:spPr>
          <a:xfrm>
            <a:off x="5109252" y="6423045"/>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Spark</a:t>
            </a:r>
          </a:p>
        </p:txBody>
      </p:sp>
      <p:sp>
        <p:nvSpPr>
          <p:cNvPr id="85" name="Rectangle 84"/>
          <p:cNvSpPr/>
          <p:nvPr/>
        </p:nvSpPr>
        <p:spPr>
          <a:xfrm>
            <a:off x="6461430" y="6423045"/>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cxnSp>
        <p:nvCxnSpPr>
          <p:cNvPr id="86" name="Straight Arrow Connector 85"/>
          <p:cNvCxnSpPr>
            <a:cxnSpLocks/>
            <a:stCxn id="83" idx="3"/>
            <a:endCxn id="84" idx="1"/>
          </p:cNvCxnSpPr>
          <p:nvPr/>
        </p:nvCxnSpPr>
        <p:spPr>
          <a:xfrm>
            <a:off x="4937256"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89" name="Straight Arrow Connector 88"/>
          <p:cNvCxnSpPr>
            <a:cxnSpLocks/>
          </p:cNvCxnSpPr>
          <p:nvPr/>
        </p:nvCxnSpPr>
        <p:spPr>
          <a:xfrm>
            <a:off x="4951167" y="6043514"/>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2" name="Straight Arrow Connector 91"/>
          <p:cNvCxnSpPr>
            <a:cxnSpLocks/>
          </p:cNvCxnSpPr>
          <p:nvPr/>
        </p:nvCxnSpPr>
        <p:spPr>
          <a:xfrm>
            <a:off x="6318934" y="6060287"/>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6" name="Straight Arrow Connector 95"/>
          <p:cNvCxnSpPr>
            <a:cxnSpLocks/>
          </p:cNvCxnSpPr>
          <p:nvPr/>
        </p:nvCxnSpPr>
        <p:spPr>
          <a:xfrm>
            <a:off x="6318934"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7" name="Straight Arrow Connector 96"/>
          <p:cNvCxnSpPr>
            <a:cxnSpLocks/>
          </p:cNvCxnSpPr>
          <p:nvPr/>
        </p:nvCxnSpPr>
        <p:spPr>
          <a:xfrm>
            <a:off x="7667725" y="6069396"/>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8" name="Straight Arrow Connector 97"/>
          <p:cNvCxnSpPr>
            <a:cxnSpLocks/>
          </p:cNvCxnSpPr>
          <p:nvPr/>
        </p:nvCxnSpPr>
        <p:spPr>
          <a:xfrm>
            <a:off x="7667725"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99" name="Rectangle 98"/>
          <p:cNvSpPr/>
          <p:nvPr/>
        </p:nvSpPr>
        <p:spPr>
          <a:xfrm>
            <a:off x="7859557" y="5903651"/>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sp>
        <p:nvSpPr>
          <p:cNvPr id="100" name="Rectangle 99"/>
          <p:cNvSpPr/>
          <p:nvPr/>
        </p:nvSpPr>
        <p:spPr>
          <a:xfrm>
            <a:off x="7859557" y="6394437"/>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963" y="507988"/>
            <a:ext cx="3606288" cy="6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1" name="TextBox 170"/>
          <p:cNvSpPr txBox="1"/>
          <p:nvPr/>
        </p:nvSpPr>
        <p:spPr>
          <a:xfrm>
            <a:off x="8752058" y="5390356"/>
            <a:ext cx="2062772" cy="374793"/>
          </a:xfrm>
          <a:prstGeom prst="rect">
            <a:avLst/>
          </a:prstGeom>
          <a:noFill/>
        </p:spPr>
        <p:txBody>
          <a:bodyPr wrap="none" rtlCol="0">
            <a:spAutoFit/>
          </a:bodyPr>
          <a:lstStyle/>
          <a:p>
            <a:pPr defTabSz="914225"/>
            <a:r>
              <a:rPr lang="en-US">
                <a:solidFill>
                  <a:prstClr val="black"/>
                </a:solidFill>
                <a:latin typeface="Calibri" panose="020F0502020204030204"/>
              </a:rPr>
              <a:t>SSIS Package “As-is”</a:t>
            </a:r>
          </a:p>
        </p:txBody>
      </p:sp>
      <p:sp>
        <p:nvSpPr>
          <p:cNvPr id="172" name="TextBox 171"/>
          <p:cNvSpPr txBox="1"/>
          <p:nvPr/>
        </p:nvSpPr>
        <p:spPr>
          <a:xfrm>
            <a:off x="8752058" y="5884756"/>
            <a:ext cx="2209778" cy="374793"/>
          </a:xfrm>
          <a:prstGeom prst="rect">
            <a:avLst/>
          </a:prstGeom>
          <a:noFill/>
        </p:spPr>
        <p:txBody>
          <a:bodyPr wrap="none" rtlCol="0">
            <a:spAutoFit/>
          </a:bodyPr>
          <a:lstStyle/>
          <a:p>
            <a:pPr defTabSz="914225"/>
            <a:r>
              <a:rPr lang="en-US">
                <a:solidFill>
                  <a:prstClr val="black"/>
                </a:solidFill>
                <a:latin typeface="Calibri" panose="020F0502020204030204"/>
              </a:rPr>
              <a:t>SSIS Package “Reuse”</a:t>
            </a:r>
          </a:p>
        </p:txBody>
      </p:sp>
      <p:sp>
        <p:nvSpPr>
          <p:cNvPr id="173" name="TextBox 172"/>
          <p:cNvSpPr txBox="1"/>
          <p:nvPr/>
        </p:nvSpPr>
        <p:spPr>
          <a:xfrm>
            <a:off x="8751163" y="6376742"/>
            <a:ext cx="2053060" cy="367477"/>
          </a:xfrm>
          <a:prstGeom prst="rect">
            <a:avLst/>
          </a:prstGeom>
          <a:noFill/>
        </p:spPr>
        <p:txBody>
          <a:bodyPr wrap="none" rtlCol="0">
            <a:spAutoFit/>
          </a:bodyPr>
          <a:lstStyle/>
          <a:p>
            <a:pPr defTabSz="914225"/>
            <a:r>
              <a:rPr lang="en-US">
                <a:solidFill>
                  <a:prstClr val="black"/>
                </a:solidFill>
                <a:latin typeface="Calibri" panose="020F0502020204030204"/>
              </a:rPr>
              <a:t>Transform “@Scale”</a:t>
            </a:r>
          </a:p>
        </p:txBody>
      </p:sp>
      <p:sp>
        <p:nvSpPr>
          <p:cNvPr id="39" name="TextBox 38">
            <a:extLst>
              <a:ext uri="{FF2B5EF4-FFF2-40B4-BE49-F238E27FC236}">
                <a16:creationId xmlns:a16="http://schemas.microsoft.com/office/drawing/2014/main" id="{98D6EF2B-3386-4A34-93FB-F8C979BDE40B}"/>
              </a:ext>
            </a:extLst>
          </p:cNvPr>
          <p:cNvSpPr txBox="1"/>
          <p:nvPr/>
        </p:nvSpPr>
        <p:spPr>
          <a:xfrm>
            <a:off x="2202369" y="2598392"/>
            <a:ext cx="2511676" cy="27155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Lift &amp; Shift w/ compatibility</a:t>
            </a:r>
          </a:p>
        </p:txBody>
      </p:sp>
      <p:sp>
        <p:nvSpPr>
          <p:cNvPr id="40" name="TextBox 39">
            <a:extLst>
              <a:ext uri="{FF2B5EF4-FFF2-40B4-BE49-F238E27FC236}">
                <a16:creationId xmlns:a16="http://schemas.microsoft.com/office/drawing/2014/main" id="{E471165B-D45A-4A2A-9F4F-B33C2DA99903}"/>
              </a:ext>
            </a:extLst>
          </p:cNvPr>
          <p:cNvSpPr txBox="1"/>
          <p:nvPr/>
        </p:nvSpPr>
        <p:spPr>
          <a:xfrm>
            <a:off x="2211493" y="3590736"/>
            <a:ext cx="3070681" cy="429080"/>
          </a:xfrm>
          <a:prstGeom prst="rect">
            <a:avLst/>
          </a:prstGeom>
          <a:noFill/>
        </p:spPr>
        <p:txBody>
          <a:bodyPr wrap="square" rtlCol="0">
            <a:spAutoFit/>
          </a:bodyPr>
          <a:lstStyle/>
          <a:p>
            <a:pPr marL="168072" indent="-168072" defTabSz="914225">
              <a:buFont typeface="Arial" panose="020B0604020202020204" pitchFamily="34" charset="0"/>
              <a:buChar char="•"/>
            </a:pPr>
            <a:r>
              <a:rPr lang="en-US" sz="1100" i="1">
                <a:solidFill>
                  <a:prstClr val="black"/>
                </a:solidFill>
                <a:latin typeface="Calibri" panose="020F0502020204030204"/>
              </a:rPr>
              <a:t>Want PaaS benefits (scale, no VM </a:t>
            </a:r>
            <a:r>
              <a:rPr lang="en-US" sz="1100" i="1" err="1">
                <a:solidFill>
                  <a:prstClr val="black"/>
                </a:solidFill>
                <a:latin typeface="Calibri" panose="020F0502020204030204"/>
              </a:rPr>
              <a:t>mgmt</a:t>
            </a:r>
            <a:r>
              <a:rPr lang="en-US" sz="1100" i="1">
                <a:solidFill>
                  <a:prstClr val="black"/>
                </a:solidFill>
                <a:latin typeface="Calibri" panose="020F0502020204030204"/>
              </a:rPr>
              <a:t>, </a:t>
            </a:r>
            <a:r>
              <a:rPr lang="en-US" sz="1100" i="1" err="1">
                <a:solidFill>
                  <a:prstClr val="black"/>
                </a:solidFill>
                <a:latin typeface="Calibri" panose="020F0502020204030204"/>
              </a:rPr>
              <a:t>etc</a:t>
            </a:r>
            <a:r>
              <a:rPr lang="en-US" sz="1100" i="1">
                <a:solidFill>
                  <a:prstClr val="black"/>
                </a:solidFill>
                <a:latin typeface="Calibri" panose="020F0502020204030204"/>
              </a:rPr>
              <a:t>)</a:t>
            </a:r>
          </a:p>
          <a:p>
            <a:pPr marL="168072" indent="-168072" defTabSz="914225">
              <a:buFont typeface="Arial" panose="020B0604020202020204" pitchFamily="34" charset="0"/>
              <a:buChar char="•"/>
            </a:pPr>
            <a:r>
              <a:rPr lang="en-US" sz="1100" i="1">
                <a:solidFill>
                  <a:prstClr val="black"/>
                </a:solidFill>
                <a:latin typeface="Calibri" panose="020F0502020204030204"/>
              </a:rPr>
              <a:t>Mix reuse &amp; modernization</a:t>
            </a:r>
          </a:p>
        </p:txBody>
      </p:sp>
    </p:spTree>
    <p:extLst>
      <p:ext uri="{BB962C8B-B14F-4D97-AF65-F5344CB8AC3E}">
        <p14:creationId xmlns:p14="http://schemas.microsoft.com/office/powerpoint/2010/main" val="1557763185"/>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5998" y="1162128"/>
            <a:ext cx="2470585" cy="374793"/>
          </a:xfrm>
          <a:prstGeom prst="rect">
            <a:avLst/>
          </a:prstGeom>
          <a:noFill/>
        </p:spPr>
        <p:txBody>
          <a:bodyPr wrap="square" rtlCol="0">
            <a:spAutoFit/>
          </a:bodyPr>
          <a:lstStyle/>
          <a:p>
            <a:pPr defTabSz="914225"/>
            <a:r>
              <a:rPr lang="en-US" b="1" u="sng">
                <a:solidFill>
                  <a:prstClr val="black"/>
                </a:solidFill>
                <a:latin typeface="Calibri" panose="020F0502020204030204"/>
              </a:rPr>
              <a:t>Traditional ETL</a:t>
            </a:r>
          </a:p>
        </p:txBody>
      </p:sp>
      <p:sp>
        <p:nvSpPr>
          <p:cNvPr id="14" name="Arrow: Down 13"/>
          <p:cNvSpPr/>
          <p:nvPr/>
        </p:nvSpPr>
        <p:spPr>
          <a:xfrm>
            <a:off x="2108023" y="1770920"/>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19" name="TextBox 18"/>
          <p:cNvSpPr txBox="1"/>
          <p:nvPr/>
        </p:nvSpPr>
        <p:spPr>
          <a:xfrm>
            <a:off x="1120590" y="2118303"/>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1. SSIS on Prem (to SQL </a:t>
            </a:r>
            <a:r>
              <a:rPr lang="en-US" err="1">
                <a:solidFill>
                  <a:prstClr val="black"/>
                </a:solidFill>
                <a:latin typeface="Calibri" panose="020F0502020204030204"/>
              </a:rPr>
              <a:t>Svr</a:t>
            </a:r>
            <a:r>
              <a:rPr lang="en-US">
                <a:solidFill>
                  <a:prstClr val="black"/>
                </a:solidFill>
                <a:latin typeface="Calibri" panose="020F0502020204030204"/>
              </a:rPr>
              <a:t>)</a:t>
            </a:r>
          </a:p>
        </p:txBody>
      </p:sp>
      <p:sp>
        <p:nvSpPr>
          <p:cNvPr id="44" name="Arrow: Down 43"/>
          <p:cNvSpPr/>
          <p:nvPr/>
        </p:nvSpPr>
        <p:spPr>
          <a:xfrm>
            <a:off x="2091361" y="2534349"/>
            <a:ext cx="174637" cy="41711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 name="TextBox 44"/>
          <p:cNvSpPr txBox="1"/>
          <p:nvPr/>
        </p:nvSpPr>
        <p:spPr>
          <a:xfrm>
            <a:off x="1120587" y="3025725"/>
            <a:ext cx="3988664" cy="374793"/>
          </a:xfrm>
          <a:prstGeom prst="rect">
            <a:avLst/>
          </a:prstGeom>
          <a:noFill/>
        </p:spPr>
        <p:txBody>
          <a:bodyPr wrap="square" rtlCol="0">
            <a:spAutoFit/>
          </a:bodyPr>
          <a:lstStyle/>
          <a:p>
            <a:pPr defTabSz="914225"/>
            <a:r>
              <a:rPr lang="en-US">
                <a:solidFill>
                  <a:prstClr val="black"/>
                </a:solidFill>
                <a:latin typeface="Calibri" panose="020F0502020204030204"/>
              </a:rPr>
              <a:t>2. SSIS on IaaS (to SQL on IaaS | </a:t>
            </a:r>
            <a:r>
              <a:rPr lang="en-US" err="1">
                <a:solidFill>
                  <a:prstClr val="black"/>
                </a:solidFill>
                <a:latin typeface="Calibri" panose="020F0502020204030204"/>
              </a:rPr>
              <a:t>Az</a:t>
            </a:r>
            <a:r>
              <a:rPr lang="en-US">
                <a:solidFill>
                  <a:prstClr val="black"/>
                </a:solidFill>
                <a:latin typeface="Calibri" panose="020F0502020204030204"/>
              </a:rPr>
              <a:t> DB)</a:t>
            </a:r>
          </a:p>
        </p:txBody>
      </p:sp>
      <p:sp>
        <p:nvSpPr>
          <p:cNvPr id="47" name="Arrow: Down 46"/>
          <p:cNvSpPr/>
          <p:nvPr/>
        </p:nvSpPr>
        <p:spPr>
          <a:xfrm>
            <a:off x="2091360" y="3536942"/>
            <a:ext cx="190047" cy="6975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50" name="TextBox 49"/>
          <p:cNvSpPr txBox="1"/>
          <p:nvPr/>
        </p:nvSpPr>
        <p:spPr>
          <a:xfrm>
            <a:off x="1120588" y="4376417"/>
            <a:ext cx="3482445" cy="374793"/>
          </a:xfrm>
          <a:prstGeom prst="rect">
            <a:avLst/>
          </a:prstGeom>
          <a:noFill/>
        </p:spPr>
        <p:txBody>
          <a:bodyPr wrap="square" rtlCol="0">
            <a:spAutoFit/>
          </a:bodyPr>
          <a:lstStyle/>
          <a:p>
            <a:pPr defTabSz="914225"/>
            <a:r>
              <a:rPr lang="en-US">
                <a:solidFill>
                  <a:prstClr val="black"/>
                </a:solidFill>
                <a:latin typeface="Calibri" panose="020F0502020204030204"/>
              </a:rPr>
              <a:t>3. </a:t>
            </a:r>
            <a:r>
              <a:rPr lang="en-US" b="1">
                <a:solidFill>
                  <a:prstClr val="black"/>
                </a:solidFill>
                <a:latin typeface="Calibri" panose="020F0502020204030204"/>
              </a:rPr>
              <a:t>SSIS Runtime in ADF</a:t>
            </a:r>
          </a:p>
        </p:txBody>
      </p:sp>
      <p:cxnSp>
        <p:nvCxnSpPr>
          <p:cNvPr id="58" name="Straight Arrow Connector 57"/>
          <p:cNvCxnSpPr>
            <a:cxnSpLocks/>
          </p:cNvCxnSpPr>
          <p:nvPr/>
        </p:nvCxnSpPr>
        <p:spPr>
          <a:xfrm>
            <a:off x="3318947" y="4745698"/>
            <a:ext cx="1705268"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64" name="Rectangle 63"/>
          <p:cNvSpPr/>
          <p:nvPr/>
        </p:nvSpPr>
        <p:spPr>
          <a:xfrm>
            <a:off x="4051591" y="5359126"/>
            <a:ext cx="4552304" cy="431739"/>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Package A</a:t>
            </a:r>
          </a:p>
        </p:txBody>
      </p:sp>
      <p:sp>
        <p:nvSpPr>
          <p:cNvPr id="65" name="Rectangle 64"/>
          <p:cNvSpPr/>
          <p:nvPr/>
        </p:nvSpPr>
        <p:spPr>
          <a:xfrm>
            <a:off x="4051591" y="5849964"/>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6" name="Rectangle 65"/>
          <p:cNvSpPr/>
          <p:nvPr/>
        </p:nvSpPr>
        <p:spPr>
          <a:xfrm>
            <a:off x="4051591" y="6340803"/>
            <a:ext cx="4552304" cy="431739"/>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en-US">
              <a:solidFill>
                <a:srgbClr val="353535"/>
              </a:solidFill>
              <a:latin typeface="Calibri" panose="020F0502020204030204"/>
            </a:endParaRPr>
          </a:p>
        </p:txBody>
      </p:sp>
      <p:sp>
        <p:nvSpPr>
          <p:cNvPr id="67" name="TextBox 66"/>
          <p:cNvSpPr txBox="1"/>
          <p:nvPr/>
        </p:nvSpPr>
        <p:spPr>
          <a:xfrm>
            <a:off x="2762722" y="5390357"/>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69" name="Straight Arrow Connector 68"/>
          <p:cNvCxnSpPr>
            <a:cxnSpLocks/>
          </p:cNvCxnSpPr>
          <p:nvPr/>
        </p:nvCxnSpPr>
        <p:spPr>
          <a:xfrm>
            <a:off x="3555035" y="5574995"/>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2" name="TextBox 71"/>
          <p:cNvSpPr txBox="1"/>
          <p:nvPr/>
        </p:nvSpPr>
        <p:spPr>
          <a:xfrm>
            <a:off x="2762722" y="5858844"/>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3" name="Straight Arrow Connector 72"/>
          <p:cNvCxnSpPr>
            <a:cxnSpLocks/>
          </p:cNvCxnSpPr>
          <p:nvPr/>
        </p:nvCxnSpPr>
        <p:spPr>
          <a:xfrm>
            <a:off x="3555035" y="6043483"/>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76" name="TextBox 75"/>
          <p:cNvSpPr txBox="1"/>
          <p:nvPr/>
        </p:nvSpPr>
        <p:spPr>
          <a:xfrm>
            <a:off x="2762722" y="6353502"/>
            <a:ext cx="830408" cy="367477"/>
          </a:xfrm>
          <a:prstGeom prst="rect">
            <a:avLst/>
          </a:prstGeom>
          <a:noFill/>
        </p:spPr>
        <p:txBody>
          <a:bodyPr wrap="square" rtlCol="0">
            <a:spAutoFit/>
          </a:bodyPr>
          <a:lstStyle/>
          <a:p>
            <a:pPr defTabSz="914225"/>
            <a:r>
              <a:rPr lang="en-US">
                <a:solidFill>
                  <a:srgbClr val="353535"/>
                </a:solidFill>
                <a:latin typeface="Calibri" panose="020F0502020204030204"/>
              </a:rPr>
              <a:t>Trigger</a:t>
            </a:r>
          </a:p>
        </p:txBody>
      </p:sp>
      <p:cxnSp>
        <p:nvCxnSpPr>
          <p:cNvPr id="77" name="Straight Arrow Connector 76"/>
          <p:cNvCxnSpPr>
            <a:cxnSpLocks/>
          </p:cNvCxnSpPr>
          <p:nvPr/>
        </p:nvCxnSpPr>
        <p:spPr>
          <a:xfrm>
            <a:off x="3555035" y="6538141"/>
            <a:ext cx="458461"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80" name="Rectangle 79"/>
          <p:cNvSpPr/>
          <p:nvPr/>
        </p:nvSpPr>
        <p:spPr>
          <a:xfrm>
            <a:off x="4254120" y="5917847"/>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1" name="Rectangle 80"/>
          <p:cNvSpPr/>
          <p:nvPr/>
        </p:nvSpPr>
        <p:spPr>
          <a:xfrm>
            <a:off x="5109252" y="5917847"/>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SSIS </a:t>
            </a:r>
            <a:r>
              <a:rPr lang="en-US" err="1">
                <a:solidFill>
                  <a:srgbClr val="353535"/>
                </a:solidFill>
                <a:latin typeface="Calibri" panose="020F0502020204030204"/>
              </a:rPr>
              <a:t>Pkg</a:t>
            </a:r>
            <a:r>
              <a:rPr lang="en-US">
                <a:solidFill>
                  <a:srgbClr val="353535"/>
                </a:solidFill>
                <a:latin typeface="Calibri" panose="020F0502020204030204"/>
              </a:rPr>
              <a:t> A</a:t>
            </a:r>
          </a:p>
        </p:txBody>
      </p:sp>
      <p:sp>
        <p:nvSpPr>
          <p:cNvPr id="82" name="Rectangle 81"/>
          <p:cNvSpPr/>
          <p:nvPr/>
        </p:nvSpPr>
        <p:spPr>
          <a:xfrm>
            <a:off x="6461430" y="5917847"/>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sp>
        <p:nvSpPr>
          <p:cNvPr id="83" name="Rectangle 82"/>
          <p:cNvSpPr/>
          <p:nvPr/>
        </p:nvSpPr>
        <p:spPr>
          <a:xfrm>
            <a:off x="4254120" y="6423045"/>
            <a:ext cx="683135"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Copy</a:t>
            </a:r>
          </a:p>
        </p:txBody>
      </p:sp>
      <p:sp>
        <p:nvSpPr>
          <p:cNvPr id="84" name="Rectangle 83"/>
          <p:cNvSpPr/>
          <p:nvPr/>
        </p:nvSpPr>
        <p:spPr>
          <a:xfrm>
            <a:off x="5109252" y="6423045"/>
            <a:ext cx="1209682" cy="284880"/>
          </a:xfrm>
          <a:prstGeom prst="rect">
            <a:avLst/>
          </a:prstGeom>
          <a:solidFill>
            <a:schemeClr val="accent1">
              <a:lumMod val="10000"/>
              <a:lumOff val="90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914225"/>
            <a:r>
              <a:rPr lang="en-US">
                <a:solidFill>
                  <a:srgbClr val="353535"/>
                </a:solidFill>
                <a:latin typeface="Calibri" panose="020F0502020204030204"/>
              </a:rPr>
              <a:t>Spark</a:t>
            </a:r>
          </a:p>
        </p:txBody>
      </p:sp>
      <p:sp>
        <p:nvSpPr>
          <p:cNvPr id="85" name="Rectangle 84"/>
          <p:cNvSpPr/>
          <p:nvPr/>
        </p:nvSpPr>
        <p:spPr>
          <a:xfrm>
            <a:off x="6461430" y="6423045"/>
            <a:ext cx="1209682" cy="28488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AML</a:t>
            </a:r>
          </a:p>
        </p:txBody>
      </p:sp>
      <p:cxnSp>
        <p:nvCxnSpPr>
          <p:cNvPr id="86" name="Straight Arrow Connector 85"/>
          <p:cNvCxnSpPr>
            <a:cxnSpLocks/>
            <a:stCxn id="83" idx="3"/>
            <a:endCxn id="84" idx="1"/>
          </p:cNvCxnSpPr>
          <p:nvPr/>
        </p:nvCxnSpPr>
        <p:spPr>
          <a:xfrm>
            <a:off x="4937256"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89" name="Straight Arrow Connector 88"/>
          <p:cNvCxnSpPr>
            <a:cxnSpLocks/>
          </p:cNvCxnSpPr>
          <p:nvPr/>
        </p:nvCxnSpPr>
        <p:spPr>
          <a:xfrm>
            <a:off x="4951167" y="6043514"/>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2" name="Straight Arrow Connector 91"/>
          <p:cNvCxnSpPr>
            <a:cxnSpLocks/>
          </p:cNvCxnSpPr>
          <p:nvPr/>
        </p:nvCxnSpPr>
        <p:spPr>
          <a:xfrm>
            <a:off x="6318934" y="6060287"/>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6" name="Straight Arrow Connector 95"/>
          <p:cNvCxnSpPr>
            <a:cxnSpLocks/>
          </p:cNvCxnSpPr>
          <p:nvPr/>
        </p:nvCxnSpPr>
        <p:spPr>
          <a:xfrm>
            <a:off x="6318934"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7" name="Straight Arrow Connector 96"/>
          <p:cNvCxnSpPr>
            <a:cxnSpLocks/>
          </p:cNvCxnSpPr>
          <p:nvPr/>
        </p:nvCxnSpPr>
        <p:spPr>
          <a:xfrm>
            <a:off x="7667725" y="6069396"/>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cxnSp>
        <p:nvCxnSpPr>
          <p:cNvPr id="98" name="Straight Arrow Connector 97"/>
          <p:cNvCxnSpPr>
            <a:cxnSpLocks/>
          </p:cNvCxnSpPr>
          <p:nvPr/>
        </p:nvCxnSpPr>
        <p:spPr>
          <a:xfrm>
            <a:off x="7667725" y="6565485"/>
            <a:ext cx="171996" cy="0"/>
          </a:xfrm>
          <a:prstGeom prst="straightConnector1">
            <a:avLst/>
          </a:prstGeom>
          <a:ln>
            <a:solidFill>
              <a:schemeClr val="bg1">
                <a:lumMod val="65000"/>
              </a:schemeClr>
            </a:solidFill>
            <a:tailEnd type="triangle"/>
          </a:ln>
        </p:spPr>
        <p:style>
          <a:lnRef idx="2">
            <a:schemeClr val="dk1"/>
          </a:lnRef>
          <a:fillRef idx="1">
            <a:schemeClr val="lt1"/>
          </a:fillRef>
          <a:effectRef idx="0">
            <a:schemeClr val="dk1"/>
          </a:effectRef>
          <a:fontRef idx="minor">
            <a:schemeClr val="dk1"/>
          </a:fontRef>
        </p:style>
      </p:cxnSp>
      <p:sp>
        <p:nvSpPr>
          <p:cNvPr id="99" name="Rectangle 98"/>
          <p:cNvSpPr/>
          <p:nvPr/>
        </p:nvSpPr>
        <p:spPr>
          <a:xfrm>
            <a:off x="7859557" y="5903651"/>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sp>
        <p:nvSpPr>
          <p:cNvPr id="100" name="Rectangle 99"/>
          <p:cNvSpPr/>
          <p:nvPr/>
        </p:nvSpPr>
        <p:spPr>
          <a:xfrm>
            <a:off x="7859557" y="6394437"/>
            <a:ext cx="630054" cy="324472"/>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a:solidFill>
                  <a:srgbClr val="353535"/>
                </a:solidFill>
                <a:latin typeface="Calibri" panose="020F0502020204030204"/>
              </a:rPr>
              <a:t>…</a:t>
            </a:r>
          </a:p>
        </p:txBody>
      </p:sp>
      <p:pic>
        <p:nvPicPr>
          <p:cNvPr id="170" name="Picture 1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963" y="507988"/>
            <a:ext cx="3606288" cy="60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1" name="TextBox 170"/>
          <p:cNvSpPr txBox="1"/>
          <p:nvPr/>
        </p:nvSpPr>
        <p:spPr>
          <a:xfrm>
            <a:off x="8752058" y="5390356"/>
            <a:ext cx="2062772" cy="374793"/>
          </a:xfrm>
          <a:prstGeom prst="rect">
            <a:avLst/>
          </a:prstGeom>
          <a:noFill/>
        </p:spPr>
        <p:txBody>
          <a:bodyPr wrap="none" rtlCol="0">
            <a:spAutoFit/>
          </a:bodyPr>
          <a:lstStyle/>
          <a:p>
            <a:pPr defTabSz="914225"/>
            <a:r>
              <a:rPr lang="en-US">
                <a:solidFill>
                  <a:prstClr val="black"/>
                </a:solidFill>
                <a:latin typeface="Calibri" panose="020F0502020204030204"/>
              </a:rPr>
              <a:t>SSIS Package “As-is”</a:t>
            </a:r>
          </a:p>
        </p:txBody>
      </p:sp>
      <p:sp>
        <p:nvSpPr>
          <p:cNvPr id="172" name="TextBox 171"/>
          <p:cNvSpPr txBox="1"/>
          <p:nvPr/>
        </p:nvSpPr>
        <p:spPr>
          <a:xfrm>
            <a:off x="8752058" y="5884756"/>
            <a:ext cx="2209778" cy="374793"/>
          </a:xfrm>
          <a:prstGeom prst="rect">
            <a:avLst/>
          </a:prstGeom>
          <a:noFill/>
        </p:spPr>
        <p:txBody>
          <a:bodyPr wrap="none" rtlCol="0">
            <a:spAutoFit/>
          </a:bodyPr>
          <a:lstStyle/>
          <a:p>
            <a:pPr defTabSz="914225"/>
            <a:r>
              <a:rPr lang="en-US">
                <a:solidFill>
                  <a:prstClr val="black"/>
                </a:solidFill>
                <a:latin typeface="Calibri" panose="020F0502020204030204"/>
              </a:rPr>
              <a:t>SSIS Package “Reuse”</a:t>
            </a:r>
          </a:p>
        </p:txBody>
      </p:sp>
      <p:sp>
        <p:nvSpPr>
          <p:cNvPr id="173" name="TextBox 172"/>
          <p:cNvSpPr txBox="1"/>
          <p:nvPr/>
        </p:nvSpPr>
        <p:spPr>
          <a:xfrm>
            <a:off x="8751163" y="6376742"/>
            <a:ext cx="2053060" cy="367477"/>
          </a:xfrm>
          <a:prstGeom prst="rect">
            <a:avLst/>
          </a:prstGeom>
          <a:noFill/>
        </p:spPr>
        <p:txBody>
          <a:bodyPr wrap="none" rtlCol="0">
            <a:spAutoFit/>
          </a:bodyPr>
          <a:lstStyle/>
          <a:p>
            <a:pPr defTabSz="914225"/>
            <a:r>
              <a:rPr lang="en-US">
                <a:solidFill>
                  <a:prstClr val="black"/>
                </a:solidFill>
                <a:latin typeface="Calibri" panose="020F0502020204030204"/>
              </a:rPr>
              <a:t>Transform “@Scale”</a:t>
            </a:r>
          </a:p>
        </p:txBody>
      </p:sp>
      <p:sp>
        <p:nvSpPr>
          <p:cNvPr id="39" name="TextBox 38">
            <a:extLst>
              <a:ext uri="{FF2B5EF4-FFF2-40B4-BE49-F238E27FC236}">
                <a16:creationId xmlns:a16="http://schemas.microsoft.com/office/drawing/2014/main" id="{D057B0E6-C9A6-43CC-B27F-7430DB8DA606}"/>
              </a:ext>
            </a:extLst>
          </p:cNvPr>
          <p:cNvSpPr txBox="1"/>
          <p:nvPr/>
        </p:nvSpPr>
        <p:spPr>
          <a:xfrm>
            <a:off x="6614582" y="1320773"/>
            <a:ext cx="3260245" cy="367477"/>
          </a:xfrm>
          <a:prstGeom prst="rect">
            <a:avLst/>
          </a:prstGeom>
          <a:noFill/>
        </p:spPr>
        <p:txBody>
          <a:bodyPr wrap="square" rtlCol="0">
            <a:spAutoFit/>
          </a:bodyPr>
          <a:lstStyle/>
          <a:p>
            <a:pPr defTabSz="914225"/>
            <a:r>
              <a:rPr lang="en-US" b="1" u="sng">
                <a:solidFill>
                  <a:prstClr val="black"/>
                </a:solidFill>
                <a:latin typeface="Calibri" panose="020F0502020204030204"/>
              </a:rPr>
              <a:t>Modern DW &amp; Data Driven SaaS</a:t>
            </a:r>
          </a:p>
        </p:txBody>
      </p:sp>
      <p:grpSp>
        <p:nvGrpSpPr>
          <p:cNvPr id="6" name="Group 5">
            <a:extLst>
              <a:ext uri="{FF2B5EF4-FFF2-40B4-BE49-F238E27FC236}">
                <a16:creationId xmlns:a16="http://schemas.microsoft.com/office/drawing/2014/main" id="{DF106549-2DA9-4A5F-90CF-36FD09096CC5}"/>
              </a:ext>
            </a:extLst>
          </p:cNvPr>
          <p:cNvGrpSpPr/>
          <p:nvPr/>
        </p:nvGrpSpPr>
        <p:grpSpPr>
          <a:xfrm>
            <a:off x="5671396" y="142109"/>
            <a:ext cx="58781" cy="4524612"/>
            <a:chOff x="5785119" y="717790"/>
            <a:chExt cx="50648" cy="3636105"/>
          </a:xfrm>
        </p:grpSpPr>
        <p:cxnSp>
          <p:nvCxnSpPr>
            <p:cNvPr id="40" name="Straight Connector 39">
              <a:extLst>
                <a:ext uri="{FF2B5EF4-FFF2-40B4-BE49-F238E27FC236}">
                  <a16:creationId xmlns:a16="http://schemas.microsoft.com/office/drawing/2014/main" id="{AD95EEFE-248C-468B-9497-86119631D7B8}"/>
                </a:ext>
              </a:extLst>
            </p:cNvPr>
            <p:cNvCxnSpPr>
              <a:cxnSpLocks/>
            </p:cNvCxnSpPr>
            <p:nvPr/>
          </p:nvCxnSpPr>
          <p:spPr>
            <a:xfrm>
              <a:off x="5785119" y="717790"/>
              <a:ext cx="5239" cy="363610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85F7B0B-D60E-4289-835D-B164B2DDC97B}"/>
                </a:ext>
              </a:extLst>
            </p:cNvPr>
            <p:cNvCxnSpPr>
              <a:cxnSpLocks/>
            </p:cNvCxnSpPr>
            <p:nvPr/>
          </p:nvCxnSpPr>
          <p:spPr>
            <a:xfrm>
              <a:off x="5830528" y="717790"/>
              <a:ext cx="5239" cy="3636105"/>
            </a:xfrm>
            <a:prstGeom prst="line">
              <a:avLst/>
            </a:prstGeom>
          </p:spPr>
          <p:style>
            <a:lnRef idx="1">
              <a:schemeClr val="dk1"/>
            </a:lnRef>
            <a:fillRef idx="0">
              <a:schemeClr val="dk1"/>
            </a:fillRef>
            <a:effectRef idx="0">
              <a:schemeClr val="dk1"/>
            </a:effectRef>
            <a:fontRef idx="minor">
              <a:schemeClr val="tx1"/>
            </a:fontRef>
          </p:style>
        </p:cxnSp>
      </p:grpSp>
      <p:sp>
        <p:nvSpPr>
          <p:cNvPr id="42" name="Arrow: Down 41">
            <a:extLst>
              <a:ext uri="{FF2B5EF4-FFF2-40B4-BE49-F238E27FC236}">
                <a16:creationId xmlns:a16="http://schemas.microsoft.com/office/drawing/2014/main" id="{A386B017-0160-4FED-8B61-086D0CDD690E}"/>
              </a:ext>
            </a:extLst>
          </p:cNvPr>
          <p:cNvSpPr/>
          <p:nvPr/>
        </p:nvSpPr>
        <p:spPr>
          <a:xfrm>
            <a:off x="6892135" y="1797265"/>
            <a:ext cx="174636" cy="2876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3" name="Arrow: Down 42">
            <a:extLst>
              <a:ext uri="{FF2B5EF4-FFF2-40B4-BE49-F238E27FC236}">
                <a16:creationId xmlns:a16="http://schemas.microsoft.com/office/drawing/2014/main" id="{B7C7EEB6-00BD-4D07-BE85-569C59CE51E3}"/>
              </a:ext>
            </a:extLst>
          </p:cNvPr>
          <p:cNvSpPr/>
          <p:nvPr/>
        </p:nvSpPr>
        <p:spPr>
          <a:xfrm>
            <a:off x="6892134" y="2619181"/>
            <a:ext cx="183196" cy="17572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8" name="TextBox 47">
            <a:extLst>
              <a:ext uri="{FF2B5EF4-FFF2-40B4-BE49-F238E27FC236}">
                <a16:creationId xmlns:a16="http://schemas.microsoft.com/office/drawing/2014/main" id="{760E340C-EE7D-471E-8918-44702853162A}"/>
              </a:ext>
            </a:extLst>
          </p:cNvPr>
          <p:cNvSpPr txBox="1"/>
          <p:nvPr/>
        </p:nvSpPr>
        <p:spPr>
          <a:xfrm>
            <a:off x="6236395" y="4376417"/>
            <a:ext cx="4191963" cy="374793"/>
          </a:xfrm>
          <a:prstGeom prst="rect">
            <a:avLst/>
          </a:prstGeom>
          <a:noFill/>
        </p:spPr>
        <p:txBody>
          <a:bodyPr wrap="square" rtlCol="0">
            <a:spAutoFit/>
          </a:bodyPr>
          <a:lstStyle/>
          <a:p>
            <a:pPr defTabSz="914225"/>
            <a:r>
              <a:rPr lang="en-US">
                <a:solidFill>
                  <a:prstClr val="black"/>
                </a:solidFill>
                <a:latin typeface="Calibri" panose="020F0502020204030204"/>
              </a:rPr>
              <a:t>2. </a:t>
            </a:r>
            <a:r>
              <a:rPr lang="en-US" b="1">
                <a:solidFill>
                  <a:prstClr val="black"/>
                </a:solidFill>
                <a:latin typeface="Calibri" panose="020F0502020204030204"/>
              </a:rPr>
              <a:t>ADF v2 (PaaS: Control Flow, Data Flow)</a:t>
            </a:r>
          </a:p>
        </p:txBody>
      </p:sp>
      <p:cxnSp>
        <p:nvCxnSpPr>
          <p:cNvPr id="52" name="Straight Arrow Connector 51">
            <a:extLst>
              <a:ext uri="{FF2B5EF4-FFF2-40B4-BE49-F238E27FC236}">
                <a16:creationId xmlns:a16="http://schemas.microsoft.com/office/drawing/2014/main" id="{A2C08710-7463-43A2-A122-7683A09CDE0C}"/>
              </a:ext>
            </a:extLst>
          </p:cNvPr>
          <p:cNvCxnSpPr>
            <a:cxnSpLocks/>
          </p:cNvCxnSpPr>
          <p:nvPr/>
        </p:nvCxnSpPr>
        <p:spPr>
          <a:xfrm flipH="1">
            <a:off x="5202582" y="4745698"/>
            <a:ext cx="1561145" cy="50064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081CDAF8-C7BC-4AD6-BC64-2901858927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6396" y="366882"/>
            <a:ext cx="4090621" cy="922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TextBox 53">
            <a:extLst>
              <a:ext uri="{FF2B5EF4-FFF2-40B4-BE49-F238E27FC236}">
                <a16:creationId xmlns:a16="http://schemas.microsoft.com/office/drawing/2014/main" id="{4ED948CE-727F-41E2-A6B4-32175B6285AC}"/>
              </a:ext>
            </a:extLst>
          </p:cNvPr>
          <p:cNvSpPr txBox="1"/>
          <p:nvPr/>
        </p:nvSpPr>
        <p:spPr>
          <a:xfrm>
            <a:off x="6236396" y="2118842"/>
            <a:ext cx="4792213" cy="563151"/>
          </a:xfrm>
          <a:prstGeom prst="rect">
            <a:avLst/>
          </a:prstGeom>
          <a:noFill/>
        </p:spPr>
        <p:txBody>
          <a:bodyPr wrap="square" rtlCol="0">
            <a:spAutoFit/>
          </a:bodyPr>
          <a:lstStyle/>
          <a:p>
            <a:pPr defTabSz="914225"/>
            <a:r>
              <a:rPr lang="en-US">
                <a:solidFill>
                  <a:prstClr val="black"/>
                </a:solidFill>
                <a:latin typeface="Calibri" panose="020F0502020204030204"/>
              </a:rPr>
              <a:t>1. ADF V1 (Time-series, Tumbling Window) </a:t>
            </a:r>
          </a:p>
          <a:p>
            <a:pPr defTabSz="914225"/>
            <a:r>
              <a:rPr lang="en-US" sz="1200">
                <a:solidFill>
                  <a:prstClr val="black"/>
                </a:solidFill>
                <a:latin typeface="Calibri" panose="020F0502020204030204"/>
              </a:rPr>
              <a:t>(scenarios: log processing, etc.) </a:t>
            </a:r>
          </a:p>
        </p:txBody>
      </p:sp>
      <p:sp>
        <p:nvSpPr>
          <p:cNvPr id="55" name="TextBox 54">
            <a:extLst>
              <a:ext uri="{FF2B5EF4-FFF2-40B4-BE49-F238E27FC236}">
                <a16:creationId xmlns:a16="http://schemas.microsoft.com/office/drawing/2014/main" id="{0A35D34B-B2BA-49B3-92A4-69680970F945}"/>
              </a:ext>
            </a:extLst>
          </p:cNvPr>
          <p:cNvSpPr txBox="1"/>
          <p:nvPr/>
        </p:nvSpPr>
        <p:spPr>
          <a:xfrm>
            <a:off x="2202369" y="2598392"/>
            <a:ext cx="2511676" cy="27155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Lift &amp; Shift w/ compatibility</a:t>
            </a:r>
          </a:p>
        </p:txBody>
      </p:sp>
      <p:sp>
        <p:nvSpPr>
          <p:cNvPr id="56" name="TextBox 55">
            <a:extLst>
              <a:ext uri="{FF2B5EF4-FFF2-40B4-BE49-F238E27FC236}">
                <a16:creationId xmlns:a16="http://schemas.microsoft.com/office/drawing/2014/main" id="{AEDB67F0-0F5B-4DD5-B3A4-EC7C987C8436}"/>
              </a:ext>
            </a:extLst>
          </p:cNvPr>
          <p:cNvSpPr txBox="1"/>
          <p:nvPr/>
        </p:nvSpPr>
        <p:spPr>
          <a:xfrm>
            <a:off x="2211493" y="3590736"/>
            <a:ext cx="3070681" cy="635174"/>
          </a:xfrm>
          <a:prstGeom prst="rect">
            <a:avLst/>
          </a:prstGeom>
          <a:noFill/>
        </p:spPr>
        <p:txBody>
          <a:bodyPr wrap="square" rtlCol="0">
            <a:spAutoFit/>
          </a:bodyPr>
          <a:lstStyle/>
          <a:p>
            <a:pPr marL="168072" indent="-168072" defTabSz="914225">
              <a:buFont typeface="Arial" panose="020B0604020202020204" pitchFamily="34" charset="0"/>
              <a:buChar char="•"/>
            </a:pPr>
            <a:r>
              <a:rPr lang="en-US" sz="1176" i="1">
                <a:solidFill>
                  <a:prstClr val="black"/>
                </a:solidFill>
                <a:latin typeface="Calibri" panose="020F0502020204030204"/>
              </a:rPr>
              <a:t>Want PaaS benefits (scale, no VM </a:t>
            </a:r>
            <a:r>
              <a:rPr lang="en-US" sz="1176" i="1" err="1">
                <a:solidFill>
                  <a:prstClr val="black"/>
                </a:solidFill>
                <a:latin typeface="Calibri" panose="020F0502020204030204"/>
              </a:rPr>
              <a:t>mgmt</a:t>
            </a:r>
            <a:r>
              <a:rPr lang="en-US" sz="1176" i="1">
                <a:solidFill>
                  <a:prstClr val="black"/>
                </a:solidFill>
                <a:latin typeface="Calibri" panose="020F0502020204030204"/>
              </a:rPr>
              <a:t>, </a:t>
            </a:r>
            <a:r>
              <a:rPr lang="en-US" sz="1176" i="1" err="1">
                <a:solidFill>
                  <a:prstClr val="black"/>
                </a:solidFill>
                <a:latin typeface="Calibri" panose="020F0502020204030204"/>
              </a:rPr>
              <a:t>etc</a:t>
            </a:r>
            <a:r>
              <a:rPr lang="en-US" sz="1176" i="1">
                <a:solidFill>
                  <a:prstClr val="black"/>
                </a:solidFill>
                <a:latin typeface="Calibri" panose="020F0502020204030204"/>
              </a:rPr>
              <a:t>)</a:t>
            </a:r>
          </a:p>
          <a:p>
            <a:pPr marL="168072" indent="-168072" defTabSz="914225">
              <a:buFont typeface="Arial" panose="020B0604020202020204" pitchFamily="34" charset="0"/>
              <a:buChar char="•"/>
            </a:pPr>
            <a:r>
              <a:rPr lang="en-US" sz="1176" i="1">
                <a:solidFill>
                  <a:prstClr val="black"/>
                </a:solidFill>
                <a:latin typeface="Calibri" panose="020F0502020204030204"/>
              </a:rPr>
              <a:t>Mix reuse &amp; modernization</a:t>
            </a:r>
          </a:p>
        </p:txBody>
      </p:sp>
      <p:sp>
        <p:nvSpPr>
          <p:cNvPr id="57" name="TextBox 56">
            <a:extLst>
              <a:ext uri="{FF2B5EF4-FFF2-40B4-BE49-F238E27FC236}">
                <a16:creationId xmlns:a16="http://schemas.microsoft.com/office/drawing/2014/main" id="{59BCF345-1A39-4432-BC9B-D32D9EA1D4D4}"/>
              </a:ext>
            </a:extLst>
          </p:cNvPr>
          <p:cNvSpPr txBox="1"/>
          <p:nvPr/>
        </p:nvSpPr>
        <p:spPr>
          <a:xfrm>
            <a:off x="7016639" y="3336932"/>
            <a:ext cx="3895065" cy="633625"/>
          </a:xfrm>
          <a:prstGeom prst="rect">
            <a:avLst/>
          </a:prstGeom>
          <a:noFill/>
        </p:spPr>
        <p:txBody>
          <a:bodyPr wrap="square" rtlCol="0">
            <a:spAutoFit/>
          </a:bodyPr>
          <a:lstStyle/>
          <a:p>
            <a:pPr defTabSz="914225"/>
            <a:r>
              <a:rPr lang="en-US" sz="1176" i="1">
                <a:solidFill>
                  <a:prstClr val="black"/>
                </a:solidFill>
                <a:latin typeface="Calibri" panose="020F0502020204030204"/>
              </a:rPr>
              <a:t>Migrate v1 to v2:</a:t>
            </a:r>
          </a:p>
          <a:p>
            <a:pPr marL="168072" indent="-168072" defTabSz="914225">
              <a:buFont typeface="Arial" panose="020B0604020202020204" pitchFamily="34" charset="0"/>
              <a:buChar char="•"/>
            </a:pPr>
            <a:r>
              <a:rPr lang="en-US" sz="1176" i="1">
                <a:solidFill>
                  <a:prstClr val="black"/>
                </a:solidFill>
                <a:latin typeface="Calibri" panose="020F0502020204030204"/>
              </a:rPr>
              <a:t>Much more flexible model</a:t>
            </a:r>
          </a:p>
          <a:p>
            <a:pPr marL="168072" indent="-168072" defTabSz="914225">
              <a:buFont typeface="Arial" panose="020B0604020202020204" pitchFamily="34" charset="0"/>
              <a:buChar char="•"/>
            </a:pPr>
            <a:r>
              <a:rPr lang="en-US" sz="1176" i="1">
                <a:solidFill>
                  <a:prstClr val="black"/>
                </a:solidFill>
                <a:latin typeface="Calibri" panose="020F0502020204030204"/>
              </a:rPr>
              <a:t>Similar or cheaper in many scenarios</a:t>
            </a:r>
          </a:p>
        </p:txBody>
      </p:sp>
    </p:spTree>
    <p:extLst>
      <p:ext uri="{BB962C8B-B14F-4D97-AF65-F5344CB8AC3E}">
        <p14:creationId xmlns:p14="http://schemas.microsoft.com/office/powerpoint/2010/main" val="2719453584"/>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505671"/>
            <a:ext cx="11653523" cy="1846659"/>
          </a:xfrm>
        </p:spPr>
        <p:txBody>
          <a:bodyPr/>
          <a:lstStyle/>
          <a:p>
            <a:pPr lvl="0" defTabSz="914400">
              <a:lnSpc>
                <a:spcPct val="100000"/>
              </a:lnSpc>
              <a:spcBef>
                <a:spcPts val="0"/>
              </a:spcBef>
              <a:defRPr/>
            </a:pPr>
            <a:r>
              <a:rPr lang="en-US" dirty="0"/>
              <a:t>Azure Database for MariaDB, PostgreSQL, MySQL</a:t>
            </a:r>
          </a:p>
        </p:txBody>
      </p:sp>
    </p:spTree>
    <p:extLst>
      <p:ext uri="{BB962C8B-B14F-4D97-AF65-F5344CB8AC3E}">
        <p14:creationId xmlns:p14="http://schemas.microsoft.com/office/powerpoint/2010/main" val="13122307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0873" y="1704832"/>
            <a:ext cx="6047450" cy="4418325"/>
          </a:xfrm>
          <a:prstGeom prst="rect">
            <a:avLst/>
          </a:prstGeom>
          <a:noFill/>
        </p:spPr>
        <p:txBody>
          <a:bodyPr wrap="square" lIns="548562" rtlCol="0">
            <a:spAutoFit/>
          </a:bodyPr>
          <a:lstStyle/>
          <a:p>
            <a:pPr defTabSz="914225">
              <a:spcAft>
                <a:spcPts val="2400"/>
              </a:spcAft>
            </a:pPr>
            <a:r>
              <a:rPr lang="en-US" sz="1568" dirty="0">
                <a:solidFill>
                  <a:srgbClr val="505050"/>
                </a:solidFill>
                <a:latin typeface="Segoe UI Light" charset="0"/>
                <a:ea typeface="Segoe UI Light" charset="0"/>
                <a:cs typeface="Segoe UI Light" charset="0"/>
              </a:rPr>
              <a:t>Work in the DB of your choice</a:t>
            </a:r>
          </a:p>
          <a:p>
            <a:pPr defTabSz="914225">
              <a:spcAft>
                <a:spcPts val="2400"/>
              </a:spcAft>
            </a:pPr>
            <a:r>
              <a:rPr lang="en-US" sz="1568" dirty="0">
                <a:solidFill>
                  <a:srgbClr val="505050"/>
                </a:solidFill>
                <a:latin typeface="Segoe UI Light" charset="0"/>
                <a:ea typeface="Segoe UI Light" charset="0"/>
                <a:cs typeface="Segoe UI Light" charset="0"/>
              </a:rPr>
              <a:t>Choices that enable you to </a:t>
            </a:r>
            <a:r>
              <a:rPr lang="en-US" sz="1568" b="1" dirty="0">
                <a:solidFill>
                  <a:srgbClr val="505050"/>
                </a:solidFill>
                <a:latin typeface="Segoe UI Light" charset="0"/>
                <a:ea typeface="Segoe UI Light" charset="0"/>
                <a:cs typeface="Segoe UI Light" charset="0"/>
              </a:rPr>
              <a:t>focus on your app</a:t>
            </a:r>
          </a:p>
          <a:p>
            <a:pPr defTabSz="914225">
              <a:spcAft>
                <a:spcPts val="2400"/>
              </a:spcAft>
            </a:pPr>
            <a:r>
              <a:rPr lang="en-US" sz="1568" dirty="0">
                <a:solidFill>
                  <a:srgbClr val="505050"/>
                </a:solidFill>
                <a:latin typeface="Segoe UI Light" charset="0"/>
                <a:ea typeface="Segoe UI Light" charset="0"/>
                <a:cs typeface="Segoe UI Light" charset="0"/>
              </a:rPr>
              <a:t>Create with built-in </a:t>
            </a:r>
            <a:r>
              <a:rPr lang="en-US" sz="1568" b="1" dirty="0">
                <a:solidFill>
                  <a:srgbClr val="505050"/>
                </a:solidFill>
                <a:latin typeface="Segoe UI Light" charset="0"/>
                <a:ea typeface="Segoe UI Light" charset="0"/>
                <a:cs typeface="Segoe UI Light" charset="0"/>
              </a:rPr>
              <a:t>high availability</a:t>
            </a:r>
          </a:p>
          <a:p>
            <a:pPr defTabSz="914225">
              <a:spcAft>
                <a:spcPts val="2400"/>
              </a:spcAft>
            </a:pPr>
            <a:r>
              <a:rPr lang="en-US" sz="1568" dirty="0">
                <a:solidFill>
                  <a:srgbClr val="505050"/>
                </a:solidFill>
                <a:latin typeface="Segoe UI Light" charset="0"/>
                <a:ea typeface="Segoe UI Light" charset="0"/>
                <a:cs typeface="Segoe UI Light" charset="0"/>
              </a:rPr>
              <a:t>Set up in minutes, scale on the fly</a:t>
            </a:r>
          </a:p>
          <a:p>
            <a:pPr defTabSz="914225">
              <a:spcAft>
                <a:spcPts val="2400"/>
              </a:spcAft>
            </a:pPr>
            <a:r>
              <a:rPr lang="en-US" sz="1568" dirty="0">
                <a:solidFill>
                  <a:srgbClr val="505050"/>
                </a:solidFill>
                <a:latin typeface="Segoe UI Light" charset="0"/>
                <a:ea typeface="Segoe UI Light" charset="0"/>
                <a:cs typeface="Segoe UI Light" charset="0"/>
              </a:rPr>
              <a:t>Sustain </a:t>
            </a:r>
            <a:r>
              <a:rPr lang="en-US" sz="1568" b="1" dirty="0">
                <a:solidFill>
                  <a:srgbClr val="505050"/>
                </a:solidFill>
                <a:latin typeface="Segoe UI Light" charset="0"/>
                <a:ea typeface="Segoe UI Light" charset="0"/>
                <a:cs typeface="Segoe UI Light" charset="0"/>
              </a:rPr>
              <a:t>performance</a:t>
            </a:r>
            <a:r>
              <a:rPr lang="en-US" sz="1568" dirty="0">
                <a:solidFill>
                  <a:srgbClr val="505050"/>
                </a:solidFill>
                <a:latin typeface="Segoe UI Light" charset="0"/>
                <a:ea typeface="Segoe UI Light" charset="0"/>
                <a:cs typeface="Segoe UI Light" charset="0"/>
              </a:rPr>
              <a:t> with adaptive improvements </a:t>
            </a:r>
          </a:p>
          <a:p>
            <a:pPr defTabSz="914225">
              <a:spcAft>
                <a:spcPts val="2400"/>
              </a:spcAft>
            </a:pPr>
            <a:r>
              <a:rPr lang="en-US" sz="1568" dirty="0">
                <a:solidFill>
                  <a:srgbClr val="505050"/>
                </a:solidFill>
                <a:latin typeface="Segoe UI Light" charset="0"/>
                <a:ea typeface="Segoe UI Light" charset="0"/>
                <a:cs typeface="Segoe UI Light" charset="0"/>
              </a:rPr>
              <a:t>Rest easy with unparalleled </a:t>
            </a:r>
            <a:r>
              <a:rPr lang="en-US" sz="1568" b="1" dirty="0">
                <a:solidFill>
                  <a:srgbClr val="505050"/>
                </a:solidFill>
                <a:latin typeface="Segoe UI Light" charset="0"/>
                <a:ea typeface="Segoe UI Light" charset="0"/>
                <a:cs typeface="Segoe UI Light" charset="0"/>
              </a:rPr>
              <a:t>security</a:t>
            </a:r>
            <a:r>
              <a:rPr lang="en-US" sz="1568" dirty="0">
                <a:solidFill>
                  <a:srgbClr val="505050"/>
                </a:solidFill>
                <a:latin typeface="Segoe UI Light" charset="0"/>
                <a:ea typeface="Segoe UI Light" charset="0"/>
                <a:cs typeface="Segoe UI Light" charset="0"/>
              </a:rPr>
              <a:t> out-of-the-box</a:t>
            </a:r>
          </a:p>
          <a:p>
            <a:pPr defTabSz="914225">
              <a:spcAft>
                <a:spcPts val="2400"/>
              </a:spcAft>
            </a:pPr>
            <a:r>
              <a:rPr lang="en-US" sz="1568" dirty="0">
                <a:solidFill>
                  <a:srgbClr val="505050"/>
                </a:solidFill>
                <a:latin typeface="Segoe UI Light" charset="0"/>
                <a:ea typeface="Segoe UI Light" charset="0"/>
                <a:cs typeface="Segoe UI Light" charset="0"/>
              </a:rPr>
              <a:t>Automatic backups with storage management for </a:t>
            </a:r>
            <a:r>
              <a:rPr lang="en-US" sz="1568" b="1" dirty="0">
                <a:solidFill>
                  <a:srgbClr val="505050"/>
                </a:solidFill>
                <a:latin typeface="Segoe UI Light" charset="0"/>
                <a:ea typeface="Segoe UI Light" charset="0"/>
                <a:cs typeface="Segoe UI Light" charset="0"/>
              </a:rPr>
              <a:t>recovery</a:t>
            </a:r>
            <a:r>
              <a:rPr lang="en-US" sz="1568" dirty="0">
                <a:solidFill>
                  <a:srgbClr val="505050"/>
                </a:solidFill>
                <a:latin typeface="Segoe UI Light" charset="0"/>
                <a:ea typeface="Segoe UI Light" charset="0"/>
                <a:cs typeface="Segoe UI Light" charset="0"/>
              </a:rPr>
              <a:t> to any point up to 35 days</a:t>
            </a:r>
          </a:p>
          <a:p>
            <a:pPr defTabSz="914225">
              <a:spcAft>
                <a:spcPts val="2400"/>
              </a:spcAft>
            </a:pPr>
            <a:r>
              <a:rPr lang="en-US" sz="1568" dirty="0">
                <a:solidFill>
                  <a:srgbClr val="505050"/>
                </a:solidFill>
                <a:latin typeface="Segoe UI Light" charset="0"/>
                <a:ea typeface="Segoe UI Light" charset="0"/>
                <a:cs typeface="Segoe UI Light" charset="0"/>
              </a:rPr>
              <a:t>Continue to use </a:t>
            </a:r>
            <a:r>
              <a:rPr lang="en-US" sz="1568" b="1" dirty="0">
                <a:solidFill>
                  <a:srgbClr val="505050"/>
                </a:solidFill>
                <a:latin typeface="Segoe UI Light" charset="0"/>
                <a:ea typeface="Segoe UI Light" charset="0"/>
                <a:cs typeface="Segoe UI Light" charset="0"/>
              </a:rPr>
              <a:t>same tools</a:t>
            </a:r>
            <a:r>
              <a:rPr lang="en-US" sz="1568" dirty="0">
                <a:solidFill>
                  <a:srgbClr val="505050"/>
                </a:solidFill>
                <a:latin typeface="Segoe UI Light" charset="0"/>
                <a:ea typeface="Segoe UI Light" charset="0"/>
                <a:cs typeface="Segoe UI Light" charset="0"/>
              </a:rPr>
              <a:t>, drivers and libraries</a:t>
            </a:r>
            <a:endParaRPr lang="en-US" sz="1568" baseline="30000" dirty="0">
              <a:solidFill>
                <a:srgbClr val="0078D7"/>
              </a:solidFill>
              <a:latin typeface="Segoe UI Light" charset="0"/>
              <a:ea typeface="Segoe UI Light" charset="0"/>
              <a:cs typeface="Segoe UI Light" charset="0"/>
            </a:endParaRPr>
          </a:p>
        </p:txBody>
      </p:sp>
      <p:grpSp>
        <p:nvGrpSpPr>
          <p:cNvPr id="3" name="Group 2"/>
          <p:cNvGrpSpPr/>
          <p:nvPr/>
        </p:nvGrpSpPr>
        <p:grpSpPr>
          <a:xfrm>
            <a:off x="7709043" y="3291866"/>
            <a:ext cx="2654512" cy="2546615"/>
            <a:chOff x="7496610" y="3086984"/>
            <a:chExt cx="3302453" cy="3168221"/>
          </a:xfrm>
        </p:grpSpPr>
        <p:grpSp>
          <p:nvGrpSpPr>
            <p:cNvPr id="2" name="Group 1">
              <a:extLst>
                <a:ext uri="{FF2B5EF4-FFF2-40B4-BE49-F238E27FC236}">
                  <a16:creationId xmlns:a16="http://schemas.microsoft.com/office/drawing/2014/main" id="{8439E23E-70FD-4DD5-AB49-8D5B1831BD71}"/>
                </a:ext>
              </a:extLst>
            </p:cNvPr>
            <p:cNvGrpSpPr/>
            <p:nvPr/>
          </p:nvGrpSpPr>
          <p:grpSpPr>
            <a:xfrm>
              <a:off x="8112220" y="4750807"/>
              <a:ext cx="2073368" cy="1504398"/>
              <a:chOff x="7916092" y="4189877"/>
              <a:chExt cx="2073368" cy="1504398"/>
            </a:xfrm>
          </p:grpSpPr>
          <p:grpSp>
            <p:nvGrpSpPr>
              <p:cNvPr id="45" name="Group 44">
                <a:extLst>
                  <a:ext uri="{FF2B5EF4-FFF2-40B4-BE49-F238E27FC236}">
                    <a16:creationId xmlns:a16="http://schemas.microsoft.com/office/drawing/2014/main" id="{67C7BF90-6AF5-4A3B-B08D-441CC74E1AB4}"/>
                  </a:ext>
                </a:extLst>
              </p:cNvPr>
              <p:cNvGrpSpPr/>
              <p:nvPr/>
            </p:nvGrpSpPr>
            <p:grpSpPr>
              <a:xfrm>
                <a:off x="7916092" y="4189877"/>
                <a:ext cx="2073368" cy="1504398"/>
                <a:chOff x="2107244" y="1611364"/>
                <a:chExt cx="310993" cy="396594"/>
              </a:xfrm>
            </p:grpSpPr>
            <p:sp>
              <p:nvSpPr>
                <p:cNvPr id="50" name="Rectangle 9">
                  <a:extLst>
                    <a:ext uri="{FF2B5EF4-FFF2-40B4-BE49-F238E27FC236}">
                      <a16:creationId xmlns:a16="http://schemas.microsoft.com/office/drawing/2014/main" id="{A382F5D2-F3B5-428A-9ECE-56EFB5BF0AB0}"/>
                    </a:ext>
                  </a:extLst>
                </p:cNvPr>
                <p:cNvSpPr>
                  <a:spLocks noChangeArrowheads="1"/>
                </p:cNvSpPr>
                <p:nvPr/>
              </p:nvSpPr>
              <p:spPr bwMode="auto">
                <a:xfrm>
                  <a:off x="2107244" y="1611364"/>
                  <a:ext cx="310993" cy="39659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51"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2107244" y="1683132"/>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grpSp>
            <p:nvGrpSpPr>
              <p:cNvPr id="46" name="Group 45">
                <a:extLst>
                  <a:ext uri="{FF2B5EF4-FFF2-40B4-BE49-F238E27FC236}">
                    <a16:creationId xmlns:a16="http://schemas.microsoft.com/office/drawing/2014/main" id="{07F58EC6-9210-410F-974D-BBAE57F47ACE}"/>
                  </a:ext>
                </a:extLst>
              </p:cNvPr>
              <p:cNvGrpSpPr/>
              <p:nvPr/>
            </p:nvGrpSpPr>
            <p:grpSpPr>
              <a:xfrm>
                <a:off x="9493031" y="4280623"/>
                <a:ext cx="362980" cy="90747"/>
                <a:chOff x="2287367" y="1635287"/>
                <a:chExt cx="95690" cy="23923"/>
              </a:xfrm>
            </p:grpSpPr>
            <p:sp>
              <p:nvSpPr>
                <p:cNvPr id="47" name="Oval 11">
                  <a:extLst>
                    <a:ext uri="{FF2B5EF4-FFF2-40B4-BE49-F238E27FC236}">
                      <a16:creationId xmlns:a16="http://schemas.microsoft.com/office/drawing/2014/main" id="{77DA2BFA-9CDC-4AD0-8686-E08BB64D4473}"/>
                    </a:ext>
                  </a:extLst>
                </p:cNvPr>
                <p:cNvSpPr>
                  <a:spLocks noChangeArrowheads="1"/>
                </p:cNvSpPr>
                <p:nvPr/>
              </p:nvSpPr>
              <p:spPr bwMode="auto">
                <a:xfrm>
                  <a:off x="2287367" y="1635287"/>
                  <a:ext cx="23923" cy="23923"/>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48" name="Oval 12">
                  <a:extLst>
                    <a:ext uri="{FF2B5EF4-FFF2-40B4-BE49-F238E27FC236}">
                      <a16:creationId xmlns:a16="http://schemas.microsoft.com/office/drawing/2014/main" id="{44723D6E-4F94-4529-B980-A2CBD8DD8EB8}"/>
                    </a:ext>
                  </a:extLst>
                </p:cNvPr>
                <p:cNvSpPr>
                  <a:spLocks noChangeArrowheads="1"/>
                </p:cNvSpPr>
                <p:nvPr/>
              </p:nvSpPr>
              <p:spPr bwMode="auto">
                <a:xfrm>
                  <a:off x="2322547" y="1635287"/>
                  <a:ext cx="23923" cy="23923"/>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49" name="Oval 13">
                  <a:extLst>
                    <a:ext uri="{FF2B5EF4-FFF2-40B4-BE49-F238E27FC236}">
                      <a16:creationId xmlns:a16="http://schemas.microsoft.com/office/drawing/2014/main" id="{6B319990-0E9B-4E64-AA84-3246DC1951AB}"/>
                    </a:ext>
                  </a:extLst>
                </p:cNvPr>
                <p:cNvSpPr>
                  <a:spLocks noChangeArrowheads="1"/>
                </p:cNvSpPr>
                <p:nvPr/>
              </p:nvSpPr>
              <p:spPr bwMode="auto">
                <a:xfrm>
                  <a:off x="2359134" y="1635287"/>
                  <a:ext cx="23923" cy="23923"/>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grpSp>
        <p:grpSp>
          <p:nvGrpSpPr>
            <p:cNvPr id="22" name="Group 21"/>
            <p:cNvGrpSpPr/>
            <p:nvPr/>
          </p:nvGrpSpPr>
          <p:grpSpPr>
            <a:xfrm>
              <a:off x="7822392" y="4080955"/>
              <a:ext cx="2610494" cy="559104"/>
              <a:chOff x="7434505" y="3977395"/>
              <a:chExt cx="3378964" cy="457170"/>
            </a:xfrm>
          </p:grpSpPr>
          <p:sp>
            <p:nvSpPr>
              <p:cNvPr id="42" name="Freeform 27"/>
              <p:cNvSpPr/>
              <p:nvPr/>
            </p:nvSpPr>
            <p:spPr>
              <a:xfrm rot="10800000">
                <a:off x="7434505" y="3977395"/>
                <a:ext cx="1110878" cy="457169"/>
              </a:xfrm>
              <a:custGeom>
                <a:avLst/>
                <a:gdLst>
                  <a:gd name="connsiteX0" fmla="*/ 0 w 658761"/>
                  <a:gd name="connsiteY0" fmla="*/ 0 h 963561"/>
                  <a:gd name="connsiteX1" fmla="*/ 0 w 658761"/>
                  <a:gd name="connsiteY1" fmla="*/ 766916 h 963561"/>
                  <a:gd name="connsiteX2" fmla="*/ 658761 w 658761"/>
                  <a:gd name="connsiteY2" fmla="*/ 766916 h 963561"/>
                  <a:gd name="connsiteX3" fmla="*/ 658761 w 658761"/>
                  <a:gd name="connsiteY3" fmla="*/ 963561 h 963561"/>
                </a:gdLst>
                <a:ahLst/>
                <a:cxnLst>
                  <a:cxn ang="0">
                    <a:pos x="connsiteX0" y="connsiteY0"/>
                  </a:cxn>
                  <a:cxn ang="0">
                    <a:pos x="connsiteX1" y="connsiteY1"/>
                  </a:cxn>
                  <a:cxn ang="0">
                    <a:pos x="connsiteX2" y="connsiteY2"/>
                  </a:cxn>
                  <a:cxn ang="0">
                    <a:pos x="connsiteX3" y="connsiteY3"/>
                  </a:cxn>
                </a:cxnLst>
                <a:rect l="l" t="t" r="r" b="b"/>
                <a:pathLst>
                  <a:path w="658761" h="963561">
                    <a:moveTo>
                      <a:pt x="0" y="0"/>
                    </a:moveTo>
                    <a:lnTo>
                      <a:pt x="0" y="766916"/>
                    </a:lnTo>
                    <a:lnTo>
                      <a:pt x="658761" y="766916"/>
                    </a:lnTo>
                    <a:lnTo>
                      <a:pt x="658761" y="963561"/>
                    </a:lnTo>
                  </a:path>
                </a:pathLst>
              </a:custGeom>
              <a:noFill/>
              <a:ln w="12700">
                <a:solidFill>
                  <a:srgbClr val="DDDDDD"/>
                </a:solidFill>
                <a:prstDash val="soli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43" name="Freeform 28"/>
              <p:cNvSpPr/>
              <p:nvPr/>
            </p:nvSpPr>
            <p:spPr>
              <a:xfrm rot="10800000" flipH="1">
                <a:off x="9738182" y="3977395"/>
                <a:ext cx="1075287" cy="457169"/>
              </a:xfrm>
              <a:custGeom>
                <a:avLst/>
                <a:gdLst>
                  <a:gd name="connsiteX0" fmla="*/ 0 w 658761"/>
                  <a:gd name="connsiteY0" fmla="*/ 0 h 963561"/>
                  <a:gd name="connsiteX1" fmla="*/ 0 w 658761"/>
                  <a:gd name="connsiteY1" fmla="*/ 766916 h 963561"/>
                  <a:gd name="connsiteX2" fmla="*/ 658761 w 658761"/>
                  <a:gd name="connsiteY2" fmla="*/ 766916 h 963561"/>
                  <a:gd name="connsiteX3" fmla="*/ 658761 w 658761"/>
                  <a:gd name="connsiteY3" fmla="*/ 963561 h 963561"/>
                </a:gdLst>
                <a:ahLst/>
                <a:cxnLst>
                  <a:cxn ang="0">
                    <a:pos x="connsiteX0" y="connsiteY0"/>
                  </a:cxn>
                  <a:cxn ang="0">
                    <a:pos x="connsiteX1" y="connsiteY1"/>
                  </a:cxn>
                  <a:cxn ang="0">
                    <a:pos x="connsiteX2" y="connsiteY2"/>
                  </a:cxn>
                  <a:cxn ang="0">
                    <a:pos x="connsiteX3" y="connsiteY3"/>
                  </a:cxn>
                </a:cxnLst>
                <a:rect l="l" t="t" r="r" b="b"/>
                <a:pathLst>
                  <a:path w="658761" h="963561">
                    <a:moveTo>
                      <a:pt x="0" y="0"/>
                    </a:moveTo>
                    <a:lnTo>
                      <a:pt x="0" y="766916"/>
                    </a:lnTo>
                    <a:lnTo>
                      <a:pt x="658761" y="766916"/>
                    </a:lnTo>
                    <a:lnTo>
                      <a:pt x="658761" y="963561"/>
                    </a:lnTo>
                  </a:path>
                </a:pathLst>
              </a:custGeom>
              <a:noFill/>
              <a:ln w="12700">
                <a:solidFill>
                  <a:srgbClr val="DDDDDD"/>
                </a:solidFill>
                <a:prstDash val="solid"/>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cxnSp>
            <p:nvCxnSpPr>
              <p:cNvPr id="44" name="Straight Connector 43"/>
              <p:cNvCxnSpPr/>
              <p:nvPr/>
            </p:nvCxnSpPr>
            <p:spPr>
              <a:xfrm>
                <a:off x="9141783" y="4083102"/>
                <a:ext cx="0" cy="351463"/>
              </a:xfrm>
              <a:prstGeom prst="line">
                <a:avLst/>
              </a:prstGeom>
              <a:ln w="12700">
                <a:solidFill>
                  <a:srgbClr val="DDDDDD"/>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7496610" y="3086984"/>
              <a:ext cx="663067" cy="8504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tx2"/>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lnSpc>
                  <a:spcPct val="90000"/>
                </a:lnSpc>
                <a:spcAft>
                  <a:spcPts val="600"/>
                </a:spcAft>
                <a:defRPr/>
              </a:pPr>
              <a:endParaRPr lang="en-US" sz="1600" b="1" dirty="0" err="1">
                <a:solidFill>
                  <a:srgbClr val="D2D2D2"/>
                </a:solidFill>
                <a:latin typeface="Segoe UI Black" charset="0"/>
                <a:ea typeface="Segoe UI Black" charset="0"/>
                <a:cs typeface="Segoe UI Black" charset="0"/>
              </a:endParaRPr>
            </a:p>
          </p:txBody>
        </p:sp>
        <p:grpSp>
          <p:nvGrpSpPr>
            <p:cNvPr id="27" name="Group 26">
              <a:extLst>
                <a:ext uri="{FF2B5EF4-FFF2-40B4-BE49-F238E27FC236}">
                  <a16:creationId xmlns:a16="http://schemas.microsoft.com/office/drawing/2014/main" id="{C79092A4-1220-4843-B1EC-5DE9214D3B48}"/>
                </a:ext>
              </a:extLst>
            </p:cNvPr>
            <p:cNvGrpSpPr/>
            <p:nvPr/>
          </p:nvGrpSpPr>
          <p:grpSpPr>
            <a:xfrm>
              <a:off x="10137445" y="3086984"/>
              <a:ext cx="661618" cy="848557"/>
              <a:chOff x="10700921" y="1821696"/>
              <a:chExt cx="1203382" cy="1543394"/>
            </a:xfrm>
          </p:grpSpPr>
          <p:sp>
            <p:nvSpPr>
              <p:cNvPr id="35" name="Freeform 34"/>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p:cNvGrpSpPr/>
              <p:nvPr/>
            </p:nvGrpSpPr>
            <p:grpSpPr>
              <a:xfrm>
                <a:off x="10970760" y="2407442"/>
                <a:ext cx="661986" cy="685798"/>
                <a:chOff x="10970759" y="2371811"/>
                <a:chExt cx="661987" cy="685800"/>
              </a:xfrm>
            </p:grpSpPr>
            <p:sp>
              <p:nvSpPr>
                <p:cNvPr id="40" name="Freeform 39"/>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000000"/>
                    </a:solidFill>
                    <a:latin typeface="Segoe UI"/>
                  </a:endParaRPr>
                </a:p>
              </p:txBody>
            </p:sp>
            <p:sp>
              <p:nvSpPr>
                <p:cNvPr id="41" name="Freeform 40"/>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a:noFill/>
                </a:ln>
                <a:extLst/>
              </p:spPr>
              <p:txBody>
                <a:bodyPr vert="horz" wrap="square" lIns="91427" tIns="45713" rIns="91427" bIns="45713" numCol="1" anchor="t" anchorCtr="0" compatLnSpc="1">
                  <a:prstTxWarp prst="textNoShape">
                    <a:avLst/>
                  </a:prstTxWarp>
                  <a:noAutofit/>
                </a:bodyPr>
                <a:lstStyle/>
                <a:p>
                  <a:pPr defTabSz="914225">
                    <a:defRPr/>
                  </a:pPr>
                  <a:endParaRPr lang="en-US">
                    <a:solidFill>
                      <a:srgbClr val="000000"/>
                    </a:solidFill>
                    <a:latin typeface="Segoe UI"/>
                  </a:endParaRPr>
                </a:p>
              </p:txBody>
            </p:sp>
          </p:grpSp>
        </p:grpSp>
        <p:sp>
          <p:nvSpPr>
            <p:cNvPr id="24" name="Freeform 23"/>
            <p:cNvSpPr/>
            <p:nvPr/>
          </p:nvSpPr>
          <p:spPr bwMode="auto">
            <a:xfrm>
              <a:off x="8796105" y="3086984"/>
              <a:ext cx="663067" cy="85041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273"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 name="Title 1">
            <a:extLst>
              <a:ext uri="{FF2B5EF4-FFF2-40B4-BE49-F238E27FC236}">
                <a16:creationId xmlns:a16="http://schemas.microsoft.com/office/drawing/2014/main" id="{F26A8583-E957-45F3-B0FC-8ECEFF4435E3}"/>
              </a:ext>
            </a:extLst>
          </p:cNvPr>
          <p:cNvSpPr txBox="1">
            <a:spLocks/>
          </p:cNvSpPr>
          <p:nvPr/>
        </p:nvSpPr>
        <p:spPr>
          <a:xfrm>
            <a:off x="627664" y="754680"/>
            <a:ext cx="11032470"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Azure database for </a:t>
            </a:r>
            <a:r>
              <a:rPr lang="en-US" sz="3529" dirty="0" err="1">
                <a:solidFill>
                  <a:srgbClr val="505050"/>
                </a:solidFill>
                <a:latin typeface="Segoe UI Light"/>
              </a:rPr>
              <a:t>Mysql</a:t>
            </a:r>
            <a:r>
              <a:rPr lang="en-US" sz="3529" dirty="0">
                <a:solidFill>
                  <a:srgbClr val="505050"/>
                </a:solidFill>
                <a:latin typeface="Segoe UI Light"/>
              </a:rPr>
              <a:t>, PostgreSQL and MariaDB </a:t>
            </a:r>
            <a:r>
              <a:rPr lang="en-US" sz="2400" dirty="0">
                <a:solidFill>
                  <a:srgbClr val="505050"/>
                </a:solidFill>
                <a:latin typeface="Segoe UI Light"/>
              </a:rPr>
              <a:t>(preview)</a:t>
            </a:r>
            <a:endParaRPr lang="en-US" sz="3529" dirty="0">
              <a:solidFill>
                <a:srgbClr val="505050"/>
              </a:solidFill>
              <a:latin typeface="Segoe UI Light"/>
            </a:endParaRPr>
          </a:p>
        </p:txBody>
      </p:sp>
      <p:cxnSp>
        <p:nvCxnSpPr>
          <p:cNvPr id="34" name="Conector recto de flecha 33"/>
          <p:cNvCxnSpPr/>
          <p:nvPr/>
        </p:nvCxnSpPr>
        <p:spPr>
          <a:xfrm>
            <a:off x="1278484" y="1704832"/>
            <a:ext cx="0" cy="4375032"/>
          </a:xfrm>
          <a:prstGeom prst="straightConnector1">
            <a:avLst/>
          </a:prstGeom>
          <a:ln>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5" name="Agrupar 4"/>
          <p:cNvGrpSpPr/>
          <p:nvPr/>
        </p:nvGrpSpPr>
        <p:grpSpPr>
          <a:xfrm>
            <a:off x="655389" y="285953"/>
            <a:ext cx="10686125" cy="409086"/>
            <a:chOff x="668530" y="291190"/>
            <a:chExt cx="10900404" cy="417289"/>
          </a:xfrm>
        </p:grpSpPr>
        <p:grpSp>
          <p:nvGrpSpPr>
            <p:cNvPr id="29" name="Agrupar 28"/>
            <p:cNvGrpSpPr/>
            <p:nvPr/>
          </p:nvGrpSpPr>
          <p:grpSpPr>
            <a:xfrm>
              <a:off x="695602" y="382267"/>
              <a:ext cx="10873332" cy="173490"/>
              <a:chOff x="-113764" y="473080"/>
              <a:chExt cx="10873332" cy="173490"/>
            </a:xfrm>
          </p:grpSpPr>
          <p:sp>
            <p:nvSpPr>
              <p:cNvPr id="30"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1"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2"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3"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chemeClr val="tx2"/>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36" name="Rectángulo 35"/>
            <p:cNvSpPr/>
            <p:nvPr/>
          </p:nvSpPr>
          <p:spPr>
            <a:xfrm>
              <a:off x="668530" y="291190"/>
              <a:ext cx="3667800" cy="417289"/>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THE MICROSOFT COMMITMENT TO CHOICE IN THE CLOUD_</a:t>
              </a:r>
              <a:endParaRPr lang="es-ES_tradnl" sz="1029" dirty="0">
                <a:solidFill>
                  <a:srgbClr val="505050"/>
                </a:solidFill>
                <a:latin typeface="Segoe UI Light" charset="0"/>
                <a:ea typeface="Segoe UI Light" charset="0"/>
                <a:cs typeface="Segoe UI Light" charset="0"/>
              </a:endParaRPr>
            </a:p>
          </p:txBody>
        </p:sp>
      </p:grpSp>
      <p:pic>
        <p:nvPicPr>
          <p:cNvPr id="37" name="Picture 29"/>
          <p:cNvPicPr>
            <a:picLocks noChangeAspect="1"/>
          </p:cNvPicPr>
          <p:nvPr/>
        </p:nvPicPr>
        <p:blipFill>
          <a:blip r:embed="rId3"/>
          <a:stretch>
            <a:fillRect/>
          </a:stretch>
        </p:blipFill>
        <p:spPr>
          <a:xfrm>
            <a:off x="10711090" y="6369823"/>
            <a:ext cx="1010731" cy="300302"/>
          </a:xfrm>
          <a:prstGeom prst="rect">
            <a:avLst/>
          </a:prstGeom>
        </p:spPr>
      </p:pic>
      <p:sp>
        <p:nvSpPr>
          <p:cNvPr id="38" name="Freeform: Shape 27">
            <a:extLst/>
          </p:cNvPr>
          <p:cNvSpPr/>
          <p:nvPr/>
        </p:nvSpPr>
        <p:spPr bwMode="auto">
          <a:xfrm flipV="1">
            <a:off x="6891722" y="2020134"/>
            <a:ext cx="4194674" cy="231232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B4269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Tree>
    <p:extLst>
      <p:ext uri="{BB962C8B-B14F-4D97-AF65-F5344CB8AC3E}">
        <p14:creationId xmlns:p14="http://schemas.microsoft.com/office/powerpoint/2010/main" val="222495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900" decel="100000" fill="hold"/>
                                        <p:tgtEl>
                                          <p:spTgt spid="34"/>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anim calcmode="lin" valueType="num">
                                      <p:cBhvr>
                                        <p:cTn id="26" dur="500" fill="hold"/>
                                        <p:tgtEl>
                                          <p:spTgt spid="38"/>
                                        </p:tgtEl>
                                        <p:attrNameLst>
                                          <p:attrName>ppt_x</p:attrName>
                                        </p:attrNameLst>
                                      </p:cBhvr>
                                      <p:tavLst>
                                        <p:tav tm="0">
                                          <p:val>
                                            <p:strVal val="#ppt_x"/>
                                          </p:val>
                                        </p:tav>
                                        <p:tav tm="100000">
                                          <p:val>
                                            <p:strVal val="#ppt_x"/>
                                          </p:val>
                                        </p:tav>
                                      </p:tavLst>
                                    </p:anim>
                                    <p:anim calcmode="lin" valueType="num">
                                      <p:cBhvr>
                                        <p:cTn id="27" dur="500" fill="hold"/>
                                        <p:tgtEl>
                                          <p:spTgt spid="38"/>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10" presetClass="entr" presetSubtype="0" fill="hold" nodeType="afterEffect">
                                  <p:stCondLst>
                                    <p:cond delay="50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P spid="3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07">
            <a:extLst>
              <a:ext uri="{FF2B5EF4-FFF2-40B4-BE49-F238E27FC236}">
                <a16:creationId xmlns:a16="http://schemas.microsoft.com/office/drawing/2014/main" id="{FD32CCE5-97D5-454B-96C0-E960CE74C6E0}"/>
              </a:ext>
            </a:extLst>
          </p:cNvPr>
          <p:cNvSpPr/>
          <p:nvPr/>
        </p:nvSpPr>
        <p:spPr>
          <a:xfrm>
            <a:off x="-1793"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grpSp>
        <p:nvGrpSpPr>
          <p:cNvPr id="19" name="Agrupar 18"/>
          <p:cNvGrpSpPr/>
          <p:nvPr/>
        </p:nvGrpSpPr>
        <p:grpSpPr>
          <a:xfrm>
            <a:off x="681928" y="375239"/>
            <a:ext cx="10659585" cy="170080"/>
            <a:chOff x="-113764" y="473080"/>
            <a:chExt cx="10873332" cy="173490"/>
          </a:xfrm>
        </p:grpSpPr>
        <p:sp>
          <p:nvSpPr>
            <p:cNvPr id="20"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21"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5"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36"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37" name="Rectángulo 36"/>
          <p:cNvSpPr/>
          <p:nvPr/>
        </p:nvSpPr>
        <p:spPr>
          <a:xfrm>
            <a:off x="655388" y="285952"/>
            <a:ext cx="4760127" cy="248925"/>
          </a:xfrm>
          <a:prstGeom prst="rect">
            <a:avLst/>
          </a:prstGeom>
        </p:spPr>
        <p:txBody>
          <a:bodyPr wrap="square">
            <a:spAutoFit/>
          </a:bodyPr>
          <a:lstStyle/>
          <a:p>
            <a:pPr defTabSz="914367"/>
            <a:r>
              <a:rPr lang="en-US" sz="1029">
                <a:solidFill>
                  <a:srgbClr val="505050"/>
                </a:solidFill>
                <a:latin typeface="Segoe UI Light" charset="0"/>
                <a:ea typeface="Segoe UI Light" charset="0"/>
                <a:cs typeface="Segoe UI Light" charset="0"/>
              </a:rPr>
              <a:t>UNDERSTANDING THE SERVICE_</a:t>
            </a:r>
          </a:p>
        </p:txBody>
      </p:sp>
      <p:sp>
        <p:nvSpPr>
          <p:cNvPr id="38" name="Title 1">
            <a:extLst>
              <a:ext uri="{FF2B5EF4-FFF2-40B4-BE49-F238E27FC236}">
                <a16:creationId xmlns:a16="http://schemas.microsoft.com/office/drawing/2014/main" id="{F26A8583-E957-45F3-B0FC-8ECEFF4435E3}"/>
              </a:ext>
            </a:extLst>
          </p:cNvPr>
          <p:cNvSpPr txBox="1">
            <a:spLocks/>
          </p:cNvSpPr>
          <p:nvPr/>
        </p:nvSpPr>
        <p:spPr>
          <a:xfrm>
            <a:off x="625398"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a:solidFill>
                  <a:srgbClr val="505050"/>
                </a:solidFill>
                <a:latin typeface="Segoe UI Light"/>
              </a:rPr>
              <a:t>Azure Relational Database Platform</a:t>
            </a:r>
          </a:p>
        </p:txBody>
      </p:sp>
      <p:graphicFrame>
        <p:nvGraphicFramePr>
          <p:cNvPr id="7" name="Tabla 6"/>
          <p:cNvGraphicFramePr>
            <a:graphicFrameLocks noGrp="1"/>
          </p:cNvGraphicFramePr>
          <p:nvPr>
            <p:extLst/>
          </p:nvPr>
        </p:nvGraphicFramePr>
        <p:xfrm>
          <a:off x="975227" y="1885045"/>
          <a:ext cx="10241230" cy="3559276"/>
        </p:xfrm>
        <a:graphic>
          <a:graphicData uri="http://schemas.openxmlformats.org/drawingml/2006/table">
            <a:tbl>
              <a:tblPr firstRow="1" bandRow="1">
                <a:tableStyleId>{5C22544A-7EE6-4342-B048-85BDC9FD1C3A}</a:tableStyleId>
              </a:tblPr>
              <a:tblGrid>
                <a:gridCol w="1462252">
                  <a:extLst>
                    <a:ext uri="{9D8B030D-6E8A-4147-A177-3AD203B41FA5}">
                      <a16:colId xmlns:a16="http://schemas.microsoft.com/office/drawing/2014/main" val="20000"/>
                    </a:ext>
                  </a:extLst>
                </a:gridCol>
                <a:gridCol w="1951491">
                  <a:extLst>
                    <a:ext uri="{9D8B030D-6E8A-4147-A177-3AD203B41FA5}">
                      <a16:colId xmlns:a16="http://schemas.microsoft.com/office/drawing/2014/main" val="20001"/>
                    </a:ext>
                  </a:extLst>
                </a:gridCol>
                <a:gridCol w="2275829">
                  <a:extLst>
                    <a:ext uri="{9D8B030D-6E8A-4147-A177-3AD203B41FA5}">
                      <a16:colId xmlns:a16="http://schemas.microsoft.com/office/drawing/2014/main" val="20002"/>
                    </a:ext>
                  </a:extLst>
                </a:gridCol>
                <a:gridCol w="2275829">
                  <a:extLst>
                    <a:ext uri="{9D8B030D-6E8A-4147-A177-3AD203B41FA5}">
                      <a16:colId xmlns:a16="http://schemas.microsoft.com/office/drawing/2014/main" val="20003"/>
                    </a:ext>
                  </a:extLst>
                </a:gridCol>
                <a:gridCol w="2275829">
                  <a:extLst>
                    <a:ext uri="{9D8B030D-6E8A-4147-A177-3AD203B41FA5}">
                      <a16:colId xmlns:a16="http://schemas.microsoft.com/office/drawing/2014/main" val="20004"/>
                    </a:ext>
                  </a:extLst>
                </a:gridCol>
              </a:tblGrid>
              <a:tr h="505588">
                <a:tc rowSpan="7">
                  <a:txBody>
                    <a:bodyPr/>
                    <a:lstStyle/>
                    <a:p>
                      <a:pPr algn="ctr"/>
                      <a:r>
                        <a:rPr lang="en-US" sz="1400" b="0" i="0" dirty="0">
                          <a:solidFill>
                            <a:srgbClr val="FFFFFF"/>
                          </a:solidFill>
                          <a:latin typeface="Segoe UI Light" charset="0"/>
                          <a:ea typeface="Segoe UI Light" charset="0"/>
                          <a:cs typeface="Segoe UI Light" charset="0"/>
                        </a:rPr>
                        <a:t>POWER BI, APP SERVICES, DATA FACTORY, ANALYTICS, ML, COGNITIVE, BOT…</a:t>
                      </a:r>
                    </a:p>
                  </a:txBody>
                  <a:tcPr marL="99027" marR="99027" marT="49514" marB="495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7D7"/>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0" i="0" dirty="0">
                          <a:solidFill>
                            <a:srgbClr val="505050"/>
                          </a:solidFill>
                          <a:latin typeface="Segoe UI Light" charset="0"/>
                          <a:ea typeface="Segoe UI Light" charset="0"/>
                          <a:cs typeface="Segoe UI Light" charset="0"/>
                        </a:rPr>
                        <a:t>SQL DATA WAREHOUSE</a:t>
                      </a:r>
                    </a:p>
                  </a:txBody>
                  <a:tcPr marL="99027" marR="99027" marT="49514" marB="49514"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400" b="0" i="0" dirty="0">
                          <a:solidFill>
                            <a:srgbClr val="FFFFFF"/>
                          </a:solidFill>
                          <a:latin typeface="Segoe UI Light" charset="0"/>
                          <a:ea typeface="Segoe UI Light" charset="0"/>
                          <a:cs typeface="Segoe UI Light" charset="0"/>
                        </a:rPr>
                        <a:t>SQL DATABASE</a:t>
                      </a:r>
                      <a:endParaRPr lang="es-ES_tradnl" sz="2700" dirty="0"/>
                    </a:p>
                  </a:txBody>
                  <a:tcPr marL="99027" marR="99027" marT="49514" marB="495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0077D7"/>
                    </a:solidFill>
                  </a:tcPr>
                </a:tc>
                <a:tc>
                  <a:txBody>
                    <a:bodyPr/>
                    <a:lstStyle/>
                    <a:p>
                      <a:pPr algn="ctr"/>
                      <a:r>
                        <a:rPr lang="es-ES_tradnl" sz="1400" b="0" i="0" dirty="0">
                          <a:solidFill>
                            <a:srgbClr val="505050"/>
                          </a:solidFill>
                          <a:latin typeface="Segoe UI Light" charset="0"/>
                          <a:ea typeface="Segoe UI Light" charset="0"/>
                          <a:cs typeface="Segoe UI Light" charset="0"/>
                        </a:rPr>
                        <a:t>MYSQL </a:t>
                      </a:r>
                      <a:r>
                        <a:rPr lang="es-ES_tradnl" sz="1400" b="0" i="0" baseline="30000" dirty="0">
                          <a:solidFill>
                            <a:srgbClr val="505050"/>
                          </a:solidFill>
                          <a:latin typeface="Segoe UI Light" charset="0"/>
                          <a:ea typeface="Segoe UI Light" charset="0"/>
                          <a:cs typeface="Segoe UI Light" charset="0"/>
                        </a:rPr>
                        <a:t>PREVIEW</a:t>
                      </a:r>
                    </a:p>
                  </a:txBody>
                  <a:tcPr marL="99027" marR="99027" marT="49514" marB="495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s-ES_tradnl" sz="1400" b="0" i="0" dirty="0">
                          <a:latin typeface="Segoe UI Light" charset="0"/>
                          <a:ea typeface="Segoe UI Light" charset="0"/>
                          <a:cs typeface="Segoe UI Light" charset="0"/>
                        </a:rPr>
                        <a:t>POSTGRESQL</a:t>
                      </a:r>
                      <a:r>
                        <a:rPr lang="es-ES_tradnl" sz="1400" b="0" i="0" baseline="0" dirty="0">
                          <a:latin typeface="Segoe UI Light" charset="0"/>
                          <a:ea typeface="Segoe UI Light" charset="0"/>
                          <a:cs typeface="Segoe UI Light" charset="0"/>
                        </a:rPr>
                        <a:t> </a:t>
                      </a:r>
                      <a:r>
                        <a:rPr lang="es-ES_tradnl" sz="1400" b="0" i="0" baseline="30000" dirty="0">
                          <a:latin typeface="Segoe UI Light" charset="0"/>
                          <a:ea typeface="Segoe UI Light" charset="0"/>
                          <a:cs typeface="Segoe UI Light" charset="0"/>
                        </a:rPr>
                        <a:t>PREVIEW</a:t>
                      </a:r>
                    </a:p>
                  </a:txBody>
                  <a:tcPr marL="99027" marR="99027" marT="49514" marB="4951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0077D7"/>
                    </a:solidFill>
                  </a:tcPr>
                </a:tc>
                <a:extLst>
                  <a:ext uri="{0D108BD9-81ED-4DB2-BD59-A6C34878D82A}">
                    <a16:rowId xmlns:a16="http://schemas.microsoft.com/office/drawing/2014/main" val="10000"/>
                  </a:ext>
                </a:extLst>
              </a:tr>
              <a:tr h="505588">
                <a:tc vMerge="1">
                  <a:txBody>
                    <a:bodyPr/>
                    <a:lstStyle/>
                    <a:p>
                      <a:endParaRPr lang="es-ES_tradnl" dirty="0"/>
                    </a:p>
                  </a:txBody>
                  <a:tcPr/>
                </a:tc>
                <a:tc rowSpan="3">
                  <a:txBody>
                    <a:bodyPr/>
                    <a:lstStyle/>
                    <a:p>
                      <a:pPr algn="ctr"/>
                      <a:r>
                        <a:rPr lang="en-US" sz="1400" b="0" i="0" noProof="0" dirty="0">
                          <a:latin typeface="Segoe UI Light" charset="0"/>
                          <a:ea typeface="Segoe UI Light" charset="0"/>
                          <a:cs typeface="Segoe UI Light" charset="0"/>
                        </a:rPr>
                        <a:t>Database</a:t>
                      </a:r>
                    </a:p>
                    <a:p>
                      <a:pPr algn="ctr"/>
                      <a:r>
                        <a:rPr lang="en-US" sz="1400" b="0" i="0" noProof="0" dirty="0">
                          <a:latin typeface="Segoe UI Light" charset="0"/>
                          <a:ea typeface="Segoe UI Light" charset="0"/>
                          <a:cs typeface="Segoe UI Light" charset="0"/>
                        </a:rPr>
                        <a:t>Services</a:t>
                      </a:r>
                    </a:p>
                    <a:p>
                      <a:pPr algn="ctr"/>
                      <a:r>
                        <a:rPr lang="en-US" sz="1400" b="0" i="0" noProof="0" dirty="0">
                          <a:latin typeface="Segoe UI Light" charset="0"/>
                          <a:ea typeface="Segoe UI Light" charset="0"/>
                          <a:cs typeface="Segoe UI Light" charset="0"/>
                        </a:rPr>
                        <a:t>Platform</a:t>
                      </a:r>
                    </a:p>
                  </a:txBody>
                  <a:tcPr marL="99027" marR="99027" marT="49514" marB="49514"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gridSpan="3">
                  <a:txBody>
                    <a:bodyPr/>
                    <a:lstStyle/>
                    <a:p>
                      <a:pPr algn="ctr"/>
                      <a:r>
                        <a:rPr lang="en-US" sz="1400" b="0" i="0" noProof="0" dirty="0">
                          <a:latin typeface="Segoe UI Light" charset="0"/>
                          <a:ea typeface="Segoe UI Light" charset="0"/>
                          <a:cs typeface="Segoe UI Light" charset="0"/>
                        </a:rPr>
                        <a:t>Intelligent: Advisors, Tuning, Monitoring</a:t>
                      </a:r>
                    </a:p>
                  </a:txBody>
                  <a:tcPr marL="99027" marR="99027" marT="49514" marB="49514"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1"/>
                  </a:ext>
                </a:extLst>
              </a:tr>
              <a:tr h="505588">
                <a:tc vMerge="1">
                  <a:txBody>
                    <a:bodyPr/>
                    <a:lstStyle/>
                    <a:p>
                      <a:endParaRPr lang="es-ES_tradnl" dirty="0"/>
                    </a:p>
                  </a:txBody>
                  <a:tcPr/>
                </a:tc>
                <a:tc vMerge="1">
                  <a:txBody>
                    <a:bodyPr/>
                    <a:lstStyle/>
                    <a:p>
                      <a:endParaRPr lang="es-ES_tradnl"/>
                    </a:p>
                  </a:txBody>
                  <a:tcPr/>
                </a:tc>
                <a:tc gridSpan="3">
                  <a:txBody>
                    <a:bodyPr/>
                    <a:lstStyle/>
                    <a:p>
                      <a:pPr algn="ctr"/>
                      <a:r>
                        <a:rPr lang="en-US" sz="1400" b="0" i="0" noProof="0" dirty="0">
                          <a:latin typeface="Segoe UI Light" charset="0"/>
                          <a:ea typeface="Segoe UI Light" charset="0"/>
                          <a:cs typeface="Segoe UI Light" charset="0"/>
                        </a:rPr>
                        <a:t>Flexible: On-demand scaling, Resource governance </a:t>
                      </a:r>
                    </a:p>
                  </a:txBody>
                  <a:tcPr marL="99027" marR="99027" marT="49514" marB="49514"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2"/>
                  </a:ext>
                </a:extLst>
              </a:tr>
              <a:tr h="505588">
                <a:tc vMerge="1">
                  <a:txBody>
                    <a:bodyPr/>
                    <a:lstStyle/>
                    <a:p>
                      <a:endParaRPr lang="es-ES_tradnl" dirty="0"/>
                    </a:p>
                  </a:txBody>
                  <a:tcPr/>
                </a:tc>
                <a:tc vMerge="1">
                  <a:txBody>
                    <a:bodyPr/>
                    <a:lstStyle/>
                    <a:p>
                      <a:endParaRPr lang="es-ES_tradnl" dirty="0"/>
                    </a:p>
                  </a:txBody>
                  <a:tcPr/>
                </a:tc>
                <a:tc gridSpan="3">
                  <a:txBody>
                    <a:bodyPr/>
                    <a:lstStyle/>
                    <a:p>
                      <a:pPr algn="ctr"/>
                      <a:r>
                        <a:rPr lang="en-US" sz="1400" b="0" i="0" noProof="0" dirty="0">
                          <a:latin typeface="Segoe UI Light" charset="0"/>
                          <a:ea typeface="Segoe UI Light" charset="0"/>
                          <a:cs typeface="Segoe UI Light" charset="0"/>
                        </a:rPr>
                        <a:t>Trusted: HA/DR, Backup/Restore, Security, Audit, Isolation</a:t>
                      </a:r>
                    </a:p>
                  </a:txBody>
                  <a:tcPr marL="99027" marR="99027" marT="49514" marB="49514"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3"/>
                  </a:ext>
                </a:extLst>
              </a:tr>
              <a:tr h="505588">
                <a:tc vMerge="1">
                  <a:txBody>
                    <a:bodyPr/>
                    <a:lstStyle/>
                    <a:p>
                      <a:endParaRPr lang="es-ES_tradnl" dirty="0"/>
                    </a:p>
                  </a:txBody>
                  <a:tcPr/>
                </a:tc>
                <a:tc gridSpan="4">
                  <a:txBody>
                    <a:bodyPr/>
                    <a:lstStyle/>
                    <a:p>
                      <a:pPr algn="ctr"/>
                      <a:r>
                        <a:rPr lang="en-US" sz="1400" b="0" i="0" noProof="0" dirty="0">
                          <a:solidFill>
                            <a:srgbClr val="DDDDDD"/>
                          </a:solidFill>
                          <a:latin typeface="Segoe UI Light" charset="0"/>
                          <a:ea typeface="Segoe UI Light" charset="0"/>
                          <a:cs typeface="Segoe UI Light" charset="0"/>
                        </a:rPr>
                        <a:t>Azure Compute</a:t>
                      </a:r>
                    </a:p>
                  </a:txBody>
                  <a:tcPr marL="99027" marR="99027" marT="49514" marB="49514"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5050"/>
                    </a:solidFill>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4"/>
                  </a:ext>
                </a:extLst>
              </a:tr>
              <a:tr h="505588">
                <a:tc vMerge="1">
                  <a:txBody>
                    <a:bodyPr/>
                    <a:lstStyle/>
                    <a:p>
                      <a:endParaRPr lang="es-ES_tradnl" dirty="0"/>
                    </a:p>
                  </a:txBody>
                  <a:tcPr/>
                </a:tc>
                <a:tc gridSpan="4">
                  <a:txBody>
                    <a:bodyPr/>
                    <a:lstStyle/>
                    <a:p>
                      <a:pPr algn="ctr"/>
                      <a:r>
                        <a:rPr lang="en-US" sz="1400" b="0" i="0" noProof="0" dirty="0">
                          <a:solidFill>
                            <a:srgbClr val="DDDDDD"/>
                          </a:solidFill>
                          <a:latin typeface="Segoe UI Light" charset="0"/>
                          <a:ea typeface="Segoe UI Light" charset="0"/>
                          <a:cs typeface="Segoe UI Light" charset="0"/>
                        </a:rPr>
                        <a:t>Azure Storage</a:t>
                      </a:r>
                    </a:p>
                  </a:txBody>
                  <a:tcPr marL="99027" marR="99027" marT="49514" marB="49514"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505050"/>
                    </a:solidFill>
                  </a:tcPr>
                </a:tc>
                <a:tc hMerge="1">
                  <a:txBody>
                    <a:bodyPr/>
                    <a:lstStyle/>
                    <a:p>
                      <a:endParaRPr lang="es-ES_tradnl" dirty="0"/>
                    </a:p>
                  </a:txBody>
                  <a:tcPr/>
                </a:tc>
                <a:tc hMerge="1">
                  <a:txBody>
                    <a:bodyPr/>
                    <a:lstStyle/>
                    <a:p>
                      <a:endParaRPr lang="es-ES_tradnl" dirty="0"/>
                    </a:p>
                  </a:txBody>
                  <a:tcPr/>
                </a:tc>
                <a:tc hMerge="1">
                  <a:txBody>
                    <a:bodyPr/>
                    <a:lstStyle/>
                    <a:p>
                      <a:endParaRPr lang="es-ES_tradnl"/>
                    </a:p>
                  </a:txBody>
                  <a:tcPr/>
                </a:tc>
                <a:extLst>
                  <a:ext uri="{0D108BD9-81ED-4DB2-BD59-A6C34878D82A}">
                    <a16:rowId xmlns:a16="http://schemas.microsoft.com/office/drawing/2014/main" val="10005"/>
                  </a:ext>
                </a:extLst>
              </a:tr>
              <a:tr h="505588">
                <a:tc vMerge="1">
                  <a:txBody>
                    <a:bodyPr/>
                    <a:lstStyle/>
                    <a:p>
                      <a:endParaRPr lang="es-ES_tradnl" dirty="0"/>
                    </a:p>
                  </a:txBody>
                  <a:tcPr/>
                </a:tc>
                <a:tc gridSpan="4">
                  <a:txBody>
                    <a:bodyPr/>
                    <a:lstStyle/>
                    <a:p>
                      <a:pPr algn="ctr"/>
                      <a:r>
                        <a:rPr lang="es-ES_tradnl" sz="1400" b="0" i="0" dirty="0">
                          <a:solidFill>
                            <a:schemeClr val="tx1"/>
                          </a:solidFill>
                          <a:latin typeface="Segoe UI Light" charset="0"/>
                          <a:ea typeface="Segoe UI Light" charset="0"/>
                          <a:cs typeface="Segoe UI Light" charset="0"/>
                        </a:rPr>
                        <a:t> GLOBAL AZURE WITH 38 REGIONS</a:t>
                      </a:r>
                    </a:p>
                  </a:txBody>
                  <a:tcPr marL="99027" marR="99027" marT="49514" marB="495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7D7"/>
                    </a:solidFill>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extLst>
                  <a:ext uri="{0D108BD9-81ED-4DB2-BD59-A6C34878D82A}">
                    <a16:rowId xmlns:a16="http://schemas.microsoft.com/office/drawing/2014/main" val="10006"/>
                  </a:ext>
                </a:extLst>
              </a:tr>
            </a:tbl>
          </a:graphicData>
        </a:graphic>
      </p:graphicFrame>
      <p:pic>
        <p:nvPicPr>
          <p:cNvPr id="41" name="Picture 29"/>
          <p:cNvPicPr>
            <a:picLocks noChangeAspect="1"/>
          </p:cNvPicPr>
          <p:nvPr/>
        </p:nvPicPr>
        <p:blipFill>
          <a:blip r:embed="rId3"/>
          <a:stretch>
            <a:fillRect/>
          </a:stretch>
        </p:blipFill>
        <p:spPr>
          <a:xfrm>
            <a:off x="10711090" y="6369823"/>
            <a:ext cx="1010731" cy="300302"/>
          </a:xfrm>
          <a:prstGeom prst="rect">
            <a:avLst/>
          </a:prstGeom>
        </p:spPr>
      </p:pic>
      <p:sp>
        <p:nvSpPr>
          <p:cNvPr id="15" name="Title 1">
            <a:extLst>
              <a:ext uri="{FF2B5EF4-FFF2-40B4-BE49-F238E27FC236}">
                <a16:creationId xmlns:a16="http://schemas.microsoft.com/office/drawing/2014/main" id="{D27D40C6-107E-4F27-84B9-98A387D90420}"/>
              </a:ext>
            </a:extLst>
          </p:cNvPr>
          <p:cNvSpPr txBox="1">
            <a:spLocks/>
          </p:cNvSpPr>
          <p:nvPr/>
        </p:nvSpPr>
        <p:spPr>
          <a:xfrm>
            <a:off x="2170380" y="7072076"/>
            <a:ext cx="7845925" cy="670405"/>
          </a:xfrm>
          <a:prstGeom prst="rect">
            <a:avLst/>
          </a:prstGeom>
        </p:spPr>
        <p:txBody>
          <a:bodyPr vert="horz" wrap="square" lIns="146284" tIns="91427" rIns="146284" bIns="91427" rtlCol="0" anchor="t">
            <a:noAutofit/>
          </a:bodyPr>
          <a:lstStyle>
            <a:lvl1pPr algn="l" defTabSz="896354" rtl="0" eaLnBrk="1" latinLnBrk="0" hangingPunct="1">
              <a:lnSpc>
                <a:spcPct val="90000"/>
              </a:lnSpc>
              <a:spcBef>
                <a:spcPct val="0"/>
              </a:spcBef>
              <a:buNone/>
              <a:defRPr lang="en-US" sz="4705" b="0" kern="1200" cap="none" spc="-98"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78696"/>
            <a:r>
              <a:rPr lang="en-US" sz="2745" spc="294">
                <a:solidFill>
                  <a:srgbClr val="505050"/>
                </a:solidFill>
                <a:latin typeface="Segoe UI Light" charset="0"/>
                <a:ea typeface="Segoe UI Light" charset="0"/>
                <a:cs typeface="Segoe UI Light" charset="0"/>
              </a:rPr>
              <a:t>Intelligent </a:t>
            </a:r>
            <a:r>
              <a:rPr lang="en-US" sz="2745" spc="294">
                <a:solidFill>
                  <a:srgbClr val="0077D7"/>
                </a:solidFill>
                <a:latin typeface="Segoe UI Light" charset="0"/>
                <a:ea typeface="Segoe UI Light" charset="0"/>
                <a:cs typeface="Segoe UI Light" charset="0"/>
              </a:rPr>
              <a:t>|</a:t>
            </a:r>
            <a:r>
              <a:rPr lang="en-US" sz="2745" spc="294">
                <a:solidFill>
                  <a:srgbClr val="505050"/>
                </a:solidFill>
                <a:latin typeface="Segoe UI Light" charset="0"/>
                <a:ea typeface="Segoe UI Light" charset="0"/>
                <a:cs typeface="Segoe UI Light" charset="0"/>
              </a:rPr>
              <a:t> Trusted </a:t>
            </a:r>
            <a:r>
              <a:rPr lang="en-US" sz="2745" spc="294">
                <a:solidFill>
                  <a:srgbClr val="0077D7"/>
                </a:solidFill>
                <a:latin typeface="Segoe UI Light" charset="0"/>
                <a:ea typeface="Segoe UI Light" charset="0"/>
                <a:cs typeface="Segoe UI Light" charset="0"/>
              </a:rPr>
              <a:t>|</a:t>
            </a:r>
            <a:r>
              <a:rPr lang="en-US" sz="2745" spc="294">
                <a:solidFill>
                  <a:srgbClr val="505050"/>
                </a:solidFill>
                <a:latin typeface="Segoe UI Light" charset="0"/>
                <a:ea typeface="Segoe UI Light" charset="0"/>
                <a:cs typeface="Segoe UI Light" charset="0"/>
              </a:rPr>
              <a:t> Flexible</a:t>
            </a:r>
          </a:p>
        </p:txBody>
      </p:sp>
    </p:spTree>
    <p:extLst>
      <p:ext uri="{BB962C8B-B14F-4D97-AF65-F5344CB8AC3E}">
        <p14:creationId xmlns:p14="http://schemas.microsoft.com/office/powerpoint/2010/main" val="40273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500"/>
                                </p:stCondLst>
                                <p:childTnLst>
                                  <p:par>
                                    <p:cTn id="13" presetID="64" presetClass="path" presetSubtype="0" accel="50000" fill="hold" grpId="0" nodeType="afterEffect" p14:presetBounceEnd="50000">
                                      <p:stCondLst>
                                        <p:cond delay="500"/>
                                      </p:stCondLst>
                                      <p:childTnLst>
                                        <p:animMotion origin="layout" path="M -4.70258E-6 0.06831 L -4.70258E-6 -0.18157 " pathEditMode="relative" rAng="0" ptsTypes="AA" p14:bounceEnd="50000">
                                          <p:cBhvr>
                                            <p:cTn id="14" dur="1000" fill="hold"/>
                                            <p:tgtEl>
                                              <p:spTgt spid="15"/>
                                            </p:tgtEl>
                                            <p:attrNameLst>
                                              <p:attrName>ppt_x</p:attrName>
                                              <p:attrName>ppt_y</p:attrName>
                                            </p:attrNameLst>
                                          </p:cBhvr>
                                          <p:rCtr x="0" y="-12506"/>
                                        </p:animMotion>
                                      </p:childTnLst>
                                    </p:cTn>
                                  </p:par>
                                </p:childTnLst>
                              </p:cTn>
                            </p:par>
                            <p:par>
                              <p:cTn id="15" fill="hold">
                                <p:stCondLst>
                                  <p:cond delay="3000"/>
                                </p:stCondLst>
                                <p:childTnLst>
                                  <p:par>
                                    <p:cTn id="16" presetID="10" presetClass="entr" presetSubtype="0" fill="hold" nodeType="afterEffect">
                                      <p:stCondLst>
                                        <p:cond delay="5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500"/>
                                </p:stCondLst>
                                <p:childTnLst>
                                  <p:par>
                                    <p:cTn id="13" presetID="64" presetClass="path" presetSubtype="0" accel="50000" fill="hold" grpId="0" nodeType="afterEffect">
                                      <p:stCondLst>
                                        <p:cond delay="500"/>
                                      </p:stCondLst>
                                      <p:childTnLst>
                                        <p:animMotion origin="layout" path="M -4.70258E-6 0.06831 L -4.70258E-6 -0.18157 " pathEditMode="relative" rAng="0" ptsTypes="AA">
                                          <p:cBhvr>
                                            <p:cTn id="14" dur="1000" fill="hold"/>
                                            <p:tgtEl>
                                              <p:spTgt spid="15"/>
                                            </p:tgtEl>
                                            <p:attrNameLst>
                                              <p:attrName>ppt_x</p:attrName>
                                              <p:attrName>ppt_y</p:attrName>
                                            </p:attrNameLst>
                                          </p:cBhvr>
                                          <p:rCtr x="0" y="-12506"/>
                                        </p:animMotion>
                                      </p:childTnLst>
                                    </p:cTn>
                                  </p:par>
                                </p:childTnLst>
                              </p:cTn>
                            </p:par>
                            <p:par>
                              <p:cTn id="15" fill="hold">
                                <p:stCondLst>
                                  <p:cond delay="3000"/>
                                </p:stCondLst>
                                <p:childTnLst>
                                  <p:par>
                                    <p:cTn id="16" presetID="10" presetClass="entr" presetSubtype="0" fill="hold" nodeType="afterEffect">
                                      <p:stCondLst>
                                        <p:cond delay="5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5" grpId="0"/>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07">
            <a:extLst>
              <a:ext uri="{FF2B5EF4-FFF2-40B4-BE49-F238E27FC236}">
                <a16:creationId xmlns:a16="http://schemas.microsoft.com/office/drawing/2014/main" id="{FD32CCE5-97D5-454B-96C0-E960CE74C6E0}"/>
              </a:ext>
            </a:extLst>
          </p:cNvPr>
          <p:cNvSpPr/>
          <p:nvPr/>
        </p:nvSpPr>
        <p:spPr>
          <a:xfrm>
            <a:off x="-2631" y="486"/>
            <a:ext cx="12262071"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95" name="Freeform: Shape 27">
            <a:extLst/>
          </p:cNvPr>
          <p:cNvSpPr/>
          <p:nvPr/>
        </p:nvSpPr>
        <p:spPr bwMode="auto">
          <a:xfrm flipV="1">
            <a:off x="7289682" y="3475195"/>
            <a:ext cx="3889747" cy="221295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7D7">
              <a:alpha val="12000"/>
            </a:srgbClr>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grpSp>
        <p:nvGrpSpPr>
          <p:cNvPr id="66" name="Agrupar 65"/>
          <p:cNvGrpSpPr/>
          <p:nvPr/>
        </p:nvGrpSpPr>
        <p:grpSpPr>
          <a:xfrm>
            <a:off x="681928" y="375239"/>
            <a:ext cx="10659585" cy="170080"/>
            <a:chOff x="-113764" y="473080"/>
            <a:chExt cx="10873332" cy="173490"/>
          </a:xfrm>
        </p:grpSpPr>
        <p:sp>
          <p:nvSpPr>
            <p:cNvPr id="67"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68"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69"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0"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71" name="Rectángulo 70"/>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UNDERSTANDING THE SERVICE_</a:t>
            </a:r>
            <a:endParaRPr lang="es-ES_tradnl" sz="1029" dirty="0">
              <a:solidFill>
                <a:srgbClr val="505050"/>
              </a:solidFill>
              <a:latin typeface="Segoe UI Light" charset="0"/>
              <a:ea typeface="Segoe UI Light" charset="0"/>
              <a:cs typeface="Segoe UI Light" charset="0"/>
            </a:endParaRPr>
          </a:p>
        </p:txBody>
      </p:sp>
      <p:sp>
        <p:nvSpPr>
          <p:cNvPr id="72" name="Title 1">
            <a:extLst>
              <a:ext uri="{FF2B5EF4-FFF2-40B4-BE49-F238E27FC236}">
                <a16:creationId xmlns:a16="http://schemas.microsoft.com/office/drawing/2014/main" id="{F26A8583-E957-45F3-B0FC-8ECEFF4435E3}"/>
              </a:ext>
            </a:extLst>
          </p:cNvPr>
          <p:cNvSpPr txBox="1">
            <a:spLocks/>
          </p:cNvSpPr>
          <p:nvPr/>
        </p:nvSpPr>
        <p:spPr>
          <a:xfrm>
            <a:off x="625397" y="754680"/>
            <a:ext cx="10100248"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Provision, connect and manage Postgres/MySQL server</a:t>
            </a:r>
          </a:p>
        </p:txBody>
      </p:sp>
      <p:sp>
        <p:nvSpPr>
          <p:cNvPr id="94" name="Freeform: Shape 27">
            <a:extLst/>
          </p:cNvPr>
          <p:cNvSpPr/>
          <p:nvPr/>
        </p:nvSpPr>
        <p:spPr bwMode="auto">
          <a:xfrm flipH="1" flipV="1">
            <a:off x="3348136" y="4233198"/>
            <a:ext cx="4157131" cy="229162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7D7">
              <a:alpha val="12000"/>
            </a:srgbClr>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
        <p:nvSpPr>
          <p:cNvPr id="26" name="TextBox 204"/>
          <p:cNvSpPr txBox="1"/>
          <p:nvPr/>
        </p:nvSpPr>
        <p:spPr>
          <a:xfrm>
            <a:off x="957968" y="3315842"/>
            <a:ext cx="3971672" cy="573280"/>
          </a:xfrm>
          <a:prstGeom prst="rect">
            <a:avLst/>
          </a:prstGeom>
          <a:noFill/>
        </p:spPr>
        <p:txBody>
          <a:bodyPr wrap="square" rtlCol="0">
            <a:spAutoFit/>
          </a:bodyPr>
          <a:lstStyle/>
          <a:p>
            <a:pPr algn="r" defTabSz="914367"/>
            <a:r>
              <a:rPr lang="en-US" sz="1568" dirty="0">
                <a:solidFill>
                  <a:srgbClr val="505050"/>
                </a:solidFill>
                <a:latin typeface="Segoe UI Light" charset="0"/>
                <a:ea typeface="Segoe UI Light" charset="0"/>
                <a:cs typeface="Segoe UI Light" charset="0"/>
              </a:rPr>
              <a:t>Common solution for access control, identity, deployment notifications, metrics, billing… </a:t>
            </a:r>
          </a:p>
        </p:txBody>
      </p:sp>
      <p:grpSp>
        <p:nvGrpSpPr>
          <p:cNvPr id="13" name="Agrupar 12"/>
          <p:cNvGrpSpPr/>
          <p:nvPr/>
        </p:nvGrpSpPr>
        <p:grpSpPr>
          <a:xfrm>
            <a:off x="7144206" y="4882542"/>
            <a:ext cx="3756374" cy="805606"/>
            <a:chOff x="7287461" y="4979951"/>
            <a:chExt cx="3831697" cy="821760"/>
          </a:xfrm>
        </p:grpSpPr>
        <p:sp>
          <p:nvSpPr>
            <p:cNvPr id="45" name="Rectangle 234"/>
            <p:cNvSpPr/>
            <p:nvPr/>
          </p:nvSpPr>
          <p:spPr>
            <a:xfrm>
              <a:off x="9014954" y="4979951"/>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29" dirty="0">
                  <a:solidFill>
                    <a:srgbClr val="FFFFFF"/>
                  </a:solidFill>
                  <a:latin typeface="Segoe UI Light" charset="0"/>
                  <a:ea typeface="Segoe UI Light" charset="0"/>
                  <a:cs typeface="Segoe UI Light" charset="0"/>
                </a:rPr>
                <a:t>APPLICATION</a:t>
              </a:r>
            </a:p>
          </p:txBody>
        </p:sp>
        <p:sp>
          <p:nvSpPr>
            <p:cNvPr id="46" name="Rectangle 234"/>
            <p:cNvSpPr/>
            <p:nvPr/>
          </p:nvSpPr>
          <p:spPr>
            <a:xfrm>
              <a:off x="9014954" y="5390831"/>
              <a:ext cx="2104204" cy="410880"/>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Postgres / MySQL Client</a:t>
              </a:r>
            </a:p>
          </p:txBody>
        </p:sp>
        <p:sp>
          <p:nvSpPr>
            <p:cNvPr id="49" name="TextBox 49"/>
            <p:cNvSpPr txBox="1"/>
            <p:nvPr/>
          </p:nvSpPr>
          <p:spPr>
            <a:xfrm>
              <a:off x="7287461" y="5128888"/>
              <a:ext cx="1585275" cy="246221"/>
            </a:xfrm>
            <a:prstGeom prst="rect">
              <a:avLst/>
            </a:prstGeom>
            <a:noFill/>
          </p:spPr>
          <p:txBody>
            <a:bodyPr wrap="square" rtlCol="0" anchor="t">
              <a:spAutoFit/>
            </a:bodyPr>
            <a:lstStyle/>
            <a:p>
              <a:pPr algn="ctr" defTabSz="914367"/>
              <a:r>
                <a:rPr lang="en-US" sz="980" dirty="0">
                  <a:solidFill>
                    <a:srgbClr val="505050"/>
                  </a:solidFill>
                  <a:latin typeface="Segoe UI Light" charset="0"/>
                  <a:ea typeface="Segoe UI Light" charset="0"/>
                  <a:cs typeface="Segoe UI Light" charset="0"/>
                </a:rPr>
                <a:t>Native engine protocol</a:t>
              </a:r>
            </a:p>
          </p:txBody>
        </p:sp>
        <p:cxnSp>
          <p:nvCxnSpPr>
            <p:cNvPr id="51" name="Conector recto de flecha 50"/>
            <p:cNvCxnSpPr/>
            <p:nvPr/>
          </p:nvCxnSpPr>
          <p:spPr>
            <a:xfrm>
              <a:off x="7302833" y="5394126"/>
              <a:ext cx="1537723" cy="0"/>
            </a:xfrm>
            <a:prstGeom prst="straightConnector1">
              <a:avLst/>
            </a:prstGeom>
            <a:ln w="28575">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Agrupar 11"/>
          <p:cNvGrpSpPr/>
          <p:nvPr/>
        </p:nvGrpSpPr>
        <p:grpSpPr>
          <a:xfrm>
            <a:off x="1129614" y="4882542"/>
            <a:ext cx="4202068" cy="805606"/>
            <a:chOff x="1152265" y="4979951"/>
            <a:chExt cx="4286328" cy="821760"/>
          </a:xfrm>
        </p:grpSpPr>
        <p:sp>
          <p:nvSpPr>
            <p:cNvPr id="47" name="Rectangle 234"/>
            <p:cNvSpPr/>
            <p:nvPr/>
          </p:nvSpPr>
          <p:spPr>
            <a:xfrm>
              <a:off x="1152265" y="4979951"/>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29" dirty="0">
                  <a:solidFill>
                    <a:srgbClr val="FFFFFF"/>
                  </a:solidFill>
                  <a:latin typeface="Segoe UI Light" charset="0"/>
                  <a:ea typeface="Segoe UI Light" charset="0"/>
                  <a:cs typeface="Segoe UI Light" charset="0"/>
                </a:rPr>
                <a:t>DATABASE TOOLS </a:t>
              </a:r>
              <a:r>
                <a:rPr lang="en-US" sz="980" dirty="0">
                  <a:solidFill>
                    <a:srgbClr val="FFFFFF"/>
                  </a:solidFill>
                  <a:latin typeface="Segoe UI Light" charset="0"/>
                  <a:ea typeface="Segoe UI Light" charset="0"/>
                  <a:cs typeface="Segoe UI Light" charset="0"/>
                </a:rPr>
                <a:t>(</a:t>
              </a:r>
              <a:r>
                <a:rPr lang="en-US" sz="980" dirty="0" err="1">
                  <a:solidFill>
                    <a:srgbClr val="FFFFFF"/>
                  </a:solidFill>
                  <a:latin typeface="Segoe UI Light" charset="0"/>
                  <a:ea typeface="Segoe UI Light" charset="0"/>
                  <a:cs typeface="Segoe UI Light" charset="0"/>
                </a:rPr>
                <a:t>Pgadmin</a:t>
              </a:r>
              <a:r>
                <a:rPr lang="en-US" sz="980" dirty="0">
                  <a:solidFill>
                    <a:srgbClr val="FFFFFF"/>
                  </a:solidFill>
                  <a:latin typeface="Segoe UI Light" charset="0"/>
                  <a:ea typeface="Segoe UI Light" charset="0"/>
                  <a:cs typeface="Segoe UI Light" charset="0"/>
                </a:rPr>
                <a:t>, </a:t>
              </a:r>
              <a:r>
                <a:rPr lang="en-US" sz="980" dirty="0" err="1">
                  <a:solidFill>
                    <a:srgbClr val="FFFFFF"/>
                  </a:solidFill>
                  <a:latin typeface="Segoe UI Light" charset="0"/>
                  <a:ea typeface="Segoe UI Light" charset="0"/>
                  <a:cs typeface="Segoe UI Light" charset="0"/>
                </a:rPr>
                <a:t>psql</a:t>
              </a:r>
              <a:r>
                <a:rPr lang="en-US" sz="980" dirty="0">
                  <a:solidFill>
                    <a:srgbClr val="FFFFFF"/>
                  </a:solidFill>
                  <a:latin typeface="Segoe UI Light" charset="0"/>
                  <a:ea typeface="Segoe UI Light" charset="0"/>
                  <a:cs typeface="Segoe UI Light" charset="0"/>
                </a:rPr>
                <a:t>)</a:t>
              </a:r>
            </a:p>
          </p:txBody>
        </p:sp>
        <p:sp>
          <p:nvSpPr>
            <p:cNvPr id="48" name="Rectangle 234"/>
            <p:cNvSpPr/>
            <p:nvPr/>
          </p:nvSpPr>
          <p:spPr>
            <a:xfrm>
              <a:off x="1152265" y="5390831"/>
              <a:ext cx="2104204" cy="410880"/>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err="1">
                  <a:solidFill>
                    <a:srgbClr val="FFFFFF"/>
                  </a:solidFill>
                  <a:latin typeface="Segoe UI Light" charset="0"/>
                  <a:ea typeface="Segoe UI Light" charset="0"/>
                  <a:cs typeface="Segoe UI Light" charset="0"/>
                </a:rPr>
                <a:t>Postgres</a:t>
              </a:r>
              <a:r>
                <a:rPr lang="en-US" sz="1078" dirty="0">
                  <a:solidFill>
                    <a:srgbClr val="FFFFFF"/>
                  </a:solidFill>
                  <a:latin typeface="Segoe UI Light" charset="0"/>
                  <a:ea typeface="Segoe UI Light" charset="0"/>
                  <a:cs typeface="Segoe UI Light" charset="0"/>
                </a:rPr>
                <a:t> / MySQL Client</a:t>
              </a:r>
            </a:p>
          </p:txBody>
        </p:sp>
        <p:sp>
          <p:nvSpPr>
            <p:cNvPr id="50" name="TextBox 49"/>
            <p:cNvSpPr txBox="1"/>
            <p:nvPr/>
          </p:nvSpPr>
          <p:spPr>
            <a:xfrm>
              <a:off x="3733920" y="5128888"/>
              <a:ext cx="1585275" cy="246221"/>
            </a:xfrm>
            <a:prstGeom prst="rect">
              <a:avLst/>
            </a:prstGeom>
            <a:noFill/>
          </p:spPr>
          <p:txBody>
            <a:bodyPr wrap="square" rtlCol="0" anchor="t">
              <a:spAutoFit/>
            </a:bodyPr>
            <a:lstStyle/>
            <a:p>
              <a:pPr algn="ctr" defTabSz="914367"/>
              <a:r>
                <a:rPr lang="en-US" sz="980" dirty="0">
                  <a:solidFill>
                    <a:srgbClr val="505050"/>
                  </a:solidFill>
                  <a:latin typeface="Segoe UI Light" charset="0"/>
                  <a:ea typeface="Segoe UI Light" charset="0"/>
                  <a:cs typeface="Segoe UI Light" charset="0"/>
                </a:rPr>
                <a:t>Native engine protocol</a:t>
              </a:r>
            </a:p>
          </p:txBody>
        </p:sp>
        <p:cxnSp>
          <p:nvCxnSpPr>
            <p:cNvPr id="55" name="Conector recto de flecha 54"/>
            <p:cNvCxnSpPr/>
            <p:nvPr/>
          </p:nvCxnSpPr>
          <p:spPr>
            <a:xfrm>
              <a:off x="3420792" y="5394126"/>
              <a:ext cx="2017801" cy="0"/>
            </a:xfrm>
            <a:prstGeom prst="straightConnector1">
              <a:avLst/>
            </a:prstGeom>
            <a:ln w="28575">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 name="Agrupar 6"/>
          <p:cNvGrpSpPr/>
          <p:nvPr/>
        </p:nvGrpSpPr>
        <p:grpSpPr>
          <a:xfrm>
            <a:off x="2784423" y="4186413"/>
            <a:ext cx="5146240" cy="1021315"/>
            <a:chOff x="2840255" y="4269863"/>
            <a:chExt cx="5249433" cy="1041794"/>
          </a:xfrm>
        </p:grpSpPr>
        <p:grpSp>
          <p:nvGrpSpPr>
            <p:cNvPr id="5" name="Agrupar 4"/>
            <p:cNvGrpSpPr/>
            <p:nvPr/>
          </p:nvGrpSpPr>
          <p:grpSpPr>
            <a:xfrm>
              <a:off x="5217787" y="4269863"/>
              <a:ext cx="2104204" cy="1041794"/>
              <a:chOff x="5217787" y="4269863"/>
              <a:chExt cx="2104204" cy="1041794"/>
            </a:xfrm>
          </p:grpSpPr>
          <p:cxnSp>
            <p:nvCxnSpPr>
              <p:cNvPr id="38" name="Straight Arrow Connector 194"/>
              <p:cNvCxnSpPr>
                <a:cxnSpLocks/>
              </p:cNvCxnSpPr>
              <p:nvPr/>
            </p:nvCxnSpPr>
            <p:spPr>
              <a:xfrm>
                <a:off x="6291680" y="4269863"/>
                <a:ext cx="0" cy="374324"/>
              </a:xfrm>
              <a:prstGeom prst="straightConnector1">
                <a:avLst/>
              </a:prstGeom>
              <a:ln w="28575">
                <a:solidFill>
                  <a:srgbClr val="DDDDDD"/>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234"/>
              <p:cNvSpPr/>
              <p:nvPr/>
            </p:nvSpPr>
            <p:spPr>
              <a:xfrm>
                <a:off x="5217787" y="4526453"/>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29" dirty="0">
                    <a:solidFill>
                      <a:srgbClr val="FFFFFF"/>
                    </a:solidFill>
                    <a:latin typeface="Segoe UI Light" charset="0"/>
                    <a:ea typeface="Segoe UI Light" charset="0"/>
                    <a:cs typeface="Segoe UI Light" charset="0"/>
                  </a:rPr>
                  <a:t>CONTROL PLANE SERVICES</a:t>
                </a:r>
              </a:p>
            </p:txBody>
          </p:sp>
          <p:cxnSp>
            <p:nvCxnSpPr>
              <p:cNvPr id="39" name="Straight Arrow Connector 194"/>
              <p:cNvCxnSpPr>
                <a:cxnSpLocks/>
              </p:cNvCxnSpPr>
              <p:nvPr/>
            </p:nvCxnSpPr>
            <p:spPr>
              <a:xfrm>
                <a:off x="6291680" y="4937333"/>
                <a:ext cx="0" cy="374324"/>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grpSp>
        <p:sp>
          <p:nvSpPr>
            <p:cNvPr id="61" name="TextBox 196"/>
            <p:cNvSpPr txBox="1"/>
            <p:nvPr/>
          </p:nvSpPr>
          <p:spPr>
            <a:xfrm>
              <a:off x="2840255" y="4591103"/>
              <a:ext cx="2692581" cy="261610"/>
            </a:xfrm>
            <a:prstGeom prst="rect">
              <a:avLst/>
            </a:prstGeom>
            <a:noFill/>
          </p:spPr>
          <p:txBody>
            <a:bodyPr wrap="square" rtlCol="0">
              <a:spAutoFit/>
            </a:bodyPr>
            <a:lstStyle/>
            <a:p>
              <a:pPr defTabSz="914367"/>
              <a:r>
                <a:rPr lang="en-US" sz="1078" dirty="0">
                  <a:solidFill>
                    <a:srgbClr val="505050"/>
                  </a:solidFill>
                  <a:latin typeface="Segoe UI Light" charset="0"/>
                  <a:ea typeface="Segoe UI Light" charset="0"/>
                  <a:cs typeface="Segoe UI Light" charset="0"/>
                </a:rPr>
                <a:t>Server provisioning and management</a:t>
              </a:r>
            </a:p>
          </p:txBody>
        </p:sp>
        <p:sp>
          <p:nvSpPr>
            <p:cNvPr id="62" name="TextBox 196"/>
            <p:cNvSpPr txBox="1"/>
            <p:nvPr/>
          </p:nvSpPr>
          <p:spPr>
            <a:xfrm>
              <a:off x="7380850" y="4591103"/>
              <a:ext cx="708838" cy="261610"/>
            </a:xfrm>
            <a:prstGeom prst="rect">
              <a:avLst/>
            </a:prstGeom>
            <a:noFill/>
          </p:spPr>
          <p:txBody>
            <a:bodyPr wrap="square" rtlCol="0">
              <a:spAutoFit/>
            </a:bodyPr>
            <a:lstStyle/>
            <a:p>
              <a:pPr defTabSz="914367"/>
              <a:r>
                <a:rPr lang="en-US" sz="1078" dirty="0">
                  <a:solidFill>
                    <a:srgbClr val="505050"/>
                  </a:solidFill>
                  <a:latin typeface="Segoe UI Light" charset="0"/>
                  <a:ea typeface="Segoe UI Light" charset="0"/>
                  <a:cs typeface="Segoe UI Light" charset="0"/>
                </a:rPr>
                <a:t>US West</a:t>
              </a:r>
            </a:p>
          </p:txBody>
        </p:sp>
      </p:grpSp>
      <p:pic>
        <p:nvPicPr>
          <p:cNvPr id="63" name="Picture 43"/>
          <p:cNvPicPr>
            <a:picLocks noChangeAspect="1"/>
          </p:cNvPicPr>
          <p:nvPr/>
        </p:nvPicPr>
        <p:blipFill>
          <a:blip r:embed="rId3"/>
          <a:stretch>
            <a:fillRect/>
          </a:stretch>
        </p:blipFill>
        <p:spPr>
          <a:xfrm>
            <a:off x="3372720" y="2226151"/>
            <a:ext cx="199154" cy="205377"/>
          </a:xfrm>
          <a:prstGeom prst="rect">
            <a:avLst/>
          </a:prstGeom>
        </p:spPr>
      </p:pic>
      <p:pic>
        <p:nvPicPr>
          <p:cNvPr id="65" name="Picture 45"/>
          <p:cNvPicPr>
            <a:picLocks noChangeAspect="1"/>
          </p:cNvPicPr>
          <p:nvPr/>
        </p:nvPicPr>
        <p:blipFill>
          <a:blip r:embed="rId4"/>
          <a:stretch>
            <a:fillRect/>
          </a:stretch>
        </p:blipFill>
        <p:spPr>
          <a:xfrm>
            <a:off x="7505267" y="2208325"/>
            <a:ext cx="279121" cy="232601"/>
          </a:xfrm>
          <a:prstGeom prst="rect">
            <a:avLst/>
          </a:prstGeom>
        </p:spPr>
      </p:pic>
      <p:grpSp>
        <p:nvGrpSpPr>
          <p:cNvPr id="78" name="Agrupar 77"/>
          <p:cNvGrpSpPr/>
          <p:nvPr/>
        </p:nvGrpSpPr>
        <p:grpSpPr>
          <a:xfrm>
            <a:off x="5412915" y="2245465"/>
            <a:ext cx="232063" cy="168381"/>
            <a:chOff x="10028245" y="1967127"/>
            <a:chExt cx="1699992" cy="1233483"/>
          </a:xfrm>
        </p:grpSpPr>
        <p:sp>
          <p:nvSpPr>
            <p:cNvPr id="73" name="Rectangle 9">
              <a:extLst>
                <a:ext uri="{FF2B5EF4-FFF2-40B4-BE49-F238E27FC236}">
                  <a16:creationId xmlns:a16="http://schemas.microsoft.com/office/drawing/2014/main" id="{A382F5D2-F3B5-428A-9ECE-56EFB5BF0AB0}"/>
                </a:ext>
              </a:extLst>
            </p:cNvPr>
            <p:cNvSpPr>
              <a:spLocks noChangeArrowheads="1"/>
            </p:cNvSpPr>
            <p:nvPr/>
          </p:nvSpPr>
          <p:spPr bwMode="auto">
            <a:xfrm>
              <a:off x="10028245" y="1967127"/>
              <a:ext cx="1699992" cy="123348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4"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0028245" y="2190339"/>
              <a:ext cx="16999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5" name="Oval 11">
              <a:extLst>
                <a:ext uri="{FF2B5EF4-FFF2-40B4-BE49-F238E27FC236}">
                  <a16:creationId xmlns:a16="http://schemas.microsoft.com/office/drawing/2014/main" id="{77DA2BFA-9CDC-4AD0-8686-E08BB64D4473}"/>
                </a:ext>
              </a:extLst>
            </p:cNvPr>
            <p:cNvSpPr>
              <a:spLocks noChangeArrowheads="1"/>
            </p:cNvSpPr>
            <p:nvPr/>
          </p:nvSpPr>
          <p:spPr bwMode="auto">
            <a:xfrm>
              <a:off x="11321206" y="2041531"/>
              <a:ext cx="74405" cy="74405"/>
            </a:xfrm>
            <a:prstGeom prst="ellipse">
              <a:avLst/>
            </a:prstGeom>
            <a:solidFill>
              <a:schemeClr val="tx1"/>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6" name="Oval 12">
              <a:extLst>
                <a:ext uri="{FF2B5EF4-FFF2-40B4-BE49-F238E27FC236}">
                  <a16:creationId xmlns:a16="http://schemas.microsoft.com/office/drawing/2014/main" id="{44723D6E-4F94-4529-B980-A2CBD8DD8EB8}"/>
                </a:ext>
              </a:extLst>
            </p:cNvPr>
            <p:cNvSpPr>
              <a:spLocks noChangeArrowheads="1"/>
            </p:cNvSpPr>
            <p:nvPr/>
          </p:nvSpPr>
          <p:spPr bwMode="auto">
            <a:xfrm>
              <a:off x="11430622" y="2041531"/>
              <a:ext cx="74405" cy="74405"/>
            </a:xfrm>
            <a:prstGeom prst="ellipse">
              <a:avLst/>
            </a:prstGeom>
            <a:solidFill>
              <a:schemeClr val="tx1"/>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7" name="Oval 13">
              <a:extLst>
                <a:ext uri="{FF2B5EF4-FFF2-40B4-BE49-F238E27FC236}">
                  <a16:creationId xmlns:a16="http://schemas.microsoft.com/office/drawing/2014/main" id="{6B319990-0E9B-4E64-AA84-3246DC1951AB}"/>
                </a:ext>
              </a:extLst>
            </p:cNvPr>
            <p:cNvSpPr>
              <a:spLocks noChangeArrowheads="1"/>
            </p:cNvSpPr>
            <p:nvPr/>
          </p:nvSpPr>
          <p:spPr bwMode="auto">
            <a:xfrm>
              <a:off x="11544415" y="2041531"/>
              <a:ext cx="74405" cy="74405"/>
            </a:xfrm>
            <a:prstGeom prst="ellipse">
              <a:avLst/>
            </a:prstGeom>
            <a:solidFill>
              <a:schemeClr val="tx1"/>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grpSp>
        <p:nvGrpSpPr>
          <p:cNvPr id="3" name="Agrupar 2"/>
          <p:cNvGrpSpPr/>
          <p:nvPr/>
        </p:nvGrpSpPr>
        <p:grpSpPr>
          <a:xfrm>
            <a:off x="4838066" y="2255621"/>
            <a:ext cx="2589513" cy="798526"/>
            <a:chOff x="4935079" y="2300354"/>
            <a:chExt cx="2641438" cy="814538"/>
          </a:xfrm>
        </p:grpSpPr>
        <p:cxnSp>
          <p:nvCxnSpPr>
            <p:cNvPr id="79" name="Conector recto de flecha 78"/>
            <p:cNvCxnSpPr/>
            <p:nvPr/>
          </p:nvCxnSpPr>
          <p:spPr>
            <a:xfrm>
              <a:off x="4935079" y="2300354"/>
              <a:ext cx="396568" cy="785214"/>
            </a:xfrm>
            <a:prstGeom prst="straightConnector1">
              <a:avLst/>
            </a:prstGeom>
            <a:ln w="28575">
              <a:solidFill>
                <a:srgbClr val="DDDDDD"/>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2" name="Conector recto de flecha 81"/>
            <p:cNvCxnSpPr/>
            <p:nvPr/>
          </p:nvCxnSpPr>
          <p:spPr>
            <a:xfrm flipH="1">
              <a:off x="7030341" y="2300354"/>
              <a:ext cx="546176" cy="814538"/>
            </a:xfrm>
            <a:prstGeom prst="straightConnector1">
              <a:avLst/>
            </a:prstGeom>
            <a:ln w="28575">
              <a:solidFill>
                <a:srgbClr val="DDDDDD"/>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Conector recto de flecha 82"/>
            <p:cNvCxnSpPr/>
            <p:nvPr/>
          </p:nvCxnSpPr>
          <p:spPr>
            <a:xfrm flipH="1">
              <a:off x="6266676" y="2300354"/>
              <a:ext cx="1" cy="471725"/>
            </a:xfrm>
            <a:prstGeom prst="straightConnector1">
              <a:avLst/>
            </a:prstGeom>
            <a:ln w="28575">
              <a:solidFill>
                <a:srgbClr val="DDDDDD"/>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4" name="Agrupar 3"/>
          <p:cNvGrpSpPr/>
          <p:nvPr/>
        </p:nvGrpSpPr>
        <p:grpSpPr>
          <a:xfrm>
            <a:off x="5010229" y="2845167"/>
            <a:ext cx="2308827" cy="1272746"/>
            <a:chOff x="5110694" y="2901722"/>
            <a:chExt cx="2355124" cy="1298267"/>
          </a:xfrm>
        </p:grpSpPr>
        <p:sp>
          <p:nvSpPr>
            <p:cNvPr id="90" name="Freeform: Shape 27">
              <a:extLst/>
            </p:cNvPr>
            <p:cNvSpPr/>
            <p:nvPr/>
          </p:nvSpPr>
          <p:spPr bwMode="auto">
            <a:xfrm flipH="1" flipV="1">
              <a:off x="5110694" y="2901722"/>
              <a:ext cx="2355124" cy="129826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7D7"/>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
          <p:nvSpPr>
            <p:cNvPr id="17" name="TextBox 50">
              <a:extLst/>
            </p:cNvPr>
            <p:cNvSpPr txBox="1"/>
            <p:nvPr/>
          </p:nvSpPr>
          <p:spPr>
            <a:xfrm>
              <a:off x="5309994" y="3349319"/>
              <a:ext cx="1019032" cy="577081"/>
            </a:xfrm>
            <a:prstGeom prst="rect">
              <a:avLst/>
            </a:prstGeom>
            <a:noFill/>
          </p:spPr>
          <p:txBody>
            <a:bodyPr wrap="square" rtlCol="0">
              <a:spAutoFit/>
            </a:bodyPr>
            <a:lstStyle/>
            <a:p>
              <a:pPr algn="ctr" defTabSz="914367"/>
              <a:r>
                <a:rPr lang="en-US" sz="1029" dirty="0">
                  <a:solidFill>
                    <a:srgbClr val="FFFFFF"/>
                  </a:solidFill>
                  <a:latin typeface="Segoe UI Light" charset="0"/>
                  <a:ea typeface="Segoe UI Light" charset="0"/>
                  <a:cs typeface="Segoe UI Light" charset="0"/>
                </a:rPr>
                <a:t>AZURE </a:t>
              </a:r>
              <a:r>
                <a:rPr lang="en-US" altLang="zh-CN" sz="1029" dirty="0">
                  <a:solidFill>
                    <a:srgbClr val="FFFFFF"/>
                  </a:solidFill>
                  <a:latin typeface="Segoe UI Light" charset="0"/>
                  <a:ea typeface="Segoe UI Light" charset="0"/>
                  <a:cs typeface="Segoe UI Light" charset="0"/>
                </a:rPr>
                <a:t>RESOURCE MANAGER</a:t>
              </a:r>
              <a:endParaRPr lang="en-US" sz="1029" dirty="0">
                <a:solidFill>
                  <a:srgbClr val="FFFFFF"/>
                </a:solidFill>
                <a:latin typeface="Segoe UI Light" charset="0"/>
                <a:ea typeface="Segoe UI Light" charset="0"/>
                <a:cs typeface="Segoe UI Light" charset="0"/>
              </a:endParaRPr>
            </a:p>
          </p:txBody>
        </p:sp>
        <p:pic>
          <p:nvPicPr>
            <p:cNvPr id="91" name="Imagen 90"/>
            <p:cNvPicPr>
              <a:picLocks noChangeAspect="1"/>
            </p:cNvPicPr>
            <p:nvPr/>
          </p:nvPicPr>
          <p:blipFill>
            <a:blip r:embed="rId5">
              <a:lum bright="70000" contrast="-70000"/>
            </a:blip>
            <a:stretch>
              <a:fillRect/>
            </a:stretch>
          </p:blipFill>
          <p:spPr>
            <a:xfrm>
              <a:off x="6171579" y="3262009"/>
              <a:ext cx="704601" cy="704601"/>
            </a:xfrm>
            <a:prstGeom prst="rect">
              <a:avLst/>
            </a:prstGeom>
          </p:spPr>
        </p:pic>
        <p:sp>
          <p:nvSpPr>
            <p:cNvPr id="22" name="TextBox 203"/>
            <p:cNvSpPr txBox="1"/>
            <p:nvPr/>
          </p:nvSpPr>
          <p:spPr>
            <a:xfrm>
              <a:off x="6154441" y="3886830"/>
              <a:ext cx="840382" cy="253916"/>
            </a:xfrm>
            <a:prstGeom prst="rect">
              <a:avLst/>
            </a:prstGeom>
            <a:noFill/>
          </p:spPr>
          <p:txBody>
            <a:bodyPr wrap="square" rtlCol="0">
              <a:spAutoFit/>
            </a:bodyPr>
            <a:lstStyle/>
            <a:p>
              <a:pPr defTabSz="914367"/>
              <a:r>
                <a:rPr lang="en-US" sz="1029" dirty="0">
                  <a:solidFill>
                    <a:srgbClr val="FFFFFF"/>
                  </a:solidFill>
                  <a:latin typeface="Segoe UI Light" charset="0"/>
                  <a:ea typeface="Segoe UI Light" charset="0"/>
                  <a:cs typeface="Segoe UI Light" charset="0"/>
                </a:rPr>
                <a:t>REST API</a:t>
              </a:r>
            </a:p>
          </p:txBody>
        </p:sp>
      </p:grpSp>
      <p:grpSp>
        <p:nvGrpSpPr>
          <p:cNvPr id="11" name="Agrupar 10"/>
          <p:cNvGrpSpPr/>
          <p:nvPr/>
        </p:nvGrpSpPr>
        <p:grpSpPr>
          <a:xfrm>
            <a:off x="4772887" y="7089573"/>
            <a:ext cx="3236915" cy="1366580"/>
            <a:chOff x="4868593" y="5274539"/>
            <a:chExt cx="3301822" cy="1393983"/>
          </a:xfrm>
        </p:grpSpPr>
        <p:pic>
          <p:nvPicPr>
            <p:cNvPr id="40" name="Imagen 39"/>
            <p:cNvPicPr>
              <a:picLocks noChangeAspect="1"/>
            </p:cNvPicPr>
            <p:nvPr/>
          </p:nvPicPr>
          <p:blipFill>
            <a:blip r:embed="rId6"/>
            <a:stretch>
              <a:fillRect/>
            </a:stretch>
          </p:blipFill>
          <p:spPr>
            <a:xfrm>
              <a:off x="5916082" y="5274539"/>
              <a:ext cx="1390373" cy="729945"/>
            </a:xfrm>
            <a:prstGeom prst="rect">
              <a:avLst/>
            </a:prstGeom>
          </p:spPr>
        </p:pic>
        <p:sp>
          <p:nvSpPr>
            <p:cNvPr id="59" name="TextBox 3"/>
            <p:cNvSpPr txBox="1"/>
            <p:nvPr/>
          </p:nvSpPr>
          <p:spPr>
            <a:xfrm>
              <a:off x="4868593" y="6206857"/>
              <a:ext cx="3301822" cy="4616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176" dirty="0" err="1">
                  <a:solidFill>
                    <a:srgbClr val="505050"/>
                  </a:solidFill>
                  <a:latin typeface="Segoe UI Light" charset="0"/>
                  <a:ea typeface="Segoe UI Light" charset="0"/>
                  <a:cs typeface="Segoe UI Light" charset="0"/>
                </a:rPr>
                <a:t>mydb</a:t>
              </a:r>
              <a:r>
                <a:rPr lang="en-US" sz="1176" dirty="0">
                  <a:solidFill>
                    <a:srgbClr val="505050"/>
                  </a:solidFill>
                  <a:latin typeface="Segoe UI Light" charset="0"/>
                  <a:ea typeface="Segoe UI Light" charset="0"/>
                  <a:cs typeface="Segoe UI Light" charset="0"/>
                </a:rPr>
                <a:t>.&lt;</a:t>
              </a:r>
              <a:r>
                <a:rPr lang="en-US" sz="1176" dirty="0" err="1">
                  <a:solidFill>
                    <a:srgbClr val="505050"/>
                  </a:solidFill>
                  <a:latin typeface="Segoe UI Light" charset="0"/>
                  <a:ea typeface="Segoe UI Light" charset="0"/>
                  <a:cs typeface="Segoe UI Light" charset="0"/>
                </a:rPr>
                <a:t>mysql</a:t>
              </a:r>
              <a:r>
                <a:rPr lang="en-US" sz="1176" dirty="0">
                  <a:solidFill>
                    <a:srgbClr val="505050"/>
                  </a:solidFill>
                  <a:latin typeface="Segoe UI Light" charset="0"/>
                  <a:ea typeface="Segoe UI Light" charset="0"/>
                  <a:cs typeface="Segoe UI Light" charset="0"/>
                </a:rPr>
                <a:t>/</a:t>
              </a:r>
              <a:r>
                <a:rPr lang="en-US" sz="1176" dirty="0" err="1">
                  <a:solidFill>
                    <a:srgbClr val="505050"/>
                  </a:solidFill>
                  <a:latin typeface="Segoe UI Light" charset="0"/>
                  <a:ea typeface="Segoe UI Light" charset="0"/>
                  <a:cs typeface="Segoe UI Light" charset="0"/>
                </a:rPr>
                <a:t>postgres</a:t>
              </a:r>
              <a:r>
                <a:rPr lang="en-US" sz="1176" dirty="0">
                  <a:solidFill>
                    <a:srgbClr val="505050"/>
                  </a:solidFill>
                  <a:latin typeface="Segoe UI Light" charset="0"/>
                  <a:ea typeface="Segoe UI Light" charset="0"/>
                  <a:cs typeface="Segoe UI Light" charset="0"/>
                </a:rPr>
                <a:t>&gt;.database.azure.com</a:t>
              </a:r>
            </a:p>
          </p:txBody>
        </p:sp>
        <p:pic>
          <p:nvPicPr>
            <p:cNvPr id="96" name="Picture 23"/>
            <p:cNvPicPr>
              <a:picLocks noChangeAspect="1"/>
            </p:cNvPicPr>
            <p:nvPr/>
          </p:nvPicPr>
          <p:blipFill>
            <a:blip r:embed="rId7"/>
            <a:stretch>
              <a:fillRect/>
            </a:stretch>
          </p:blipFill>
          <p:spPr>
            <a:xfrm>
              <a:off x="5763773" y="5514030"/>
              <a:ext cx="609738" cy="738136"/>
            </a:xfrm>
            <a:prstGeom prst="rect">
              <a:avLst/>
            </a:prstGeom>
          </p:spPr>
        </p:pic>
      </p:grpSp>
      <p:pic>
        <p:nvPicPr>
          <p:cNvPr id="97" name="Picture 29"/>
          <p:cNvPicPr>
            <a:picLocks noChangeAspect="1"/>
          </p:cNvPicPr>
          <p:nvPr/>
        </p:nvPicPr>
        <p:blipFill>
          <a:blip r:embed="rId8"/>
          <a:stretch>
            <a:fillRect/>
          </a:stretch>
        </p:blipFill>
        <p:spPr>
          <a:xfrm>
            <a:off x="10711090" y="6369823"/>
            <a:ext cx="1010731" cy="300302"/>
          </a:xfrm>
          <a:prstGeom prst="rect">
            <a:avLst/>
          </a:prstGeom>
        </p:spPr>
      </p:pic>
      <p:grpSp>
        <p:nvGrpSpPr>
          <p:cNvPr id="2" name="Agrupar 1"/>
          <p:cNvGrpSpPr/>
          <p:nvPr/>
        </p:nvGrpSpPr>
        <p:grpSpPr>
          <a:xfrm>
            <a:off x="2969954" y="1754924"/>
            <a:ext cx="6791082" cy="409771"/>
            <a:chOff x="3029507" y="1789617"/>
            <a:chExt cx="6927257" cy="417988"/>
          </a:xfrm>
        </p:grpSpPr>
        <p:grpSp>
          <p:nvGrpSpPr>
            <p:cNvPr id="6" name="Group 16"/>
            <p:cNvGrpSpPr/>
            <p:nvPr/>
          </p:nvGrpSpPr>
          <p:grpSpPr>
            <a:xfrm>
              <a:off x="3029507" y="1789617"/>
              <a:ext cx="6927257" cy="417988"/>
              <a:chOff x="3621755" y="1161450"/>
              <a:chExt cx="5246597" cy="417988"/>
            </a:xfrm>
          </p:grpSpPr>
          <p:sp>
            <p:nvSpPr>
              <p:cNvPr id="8" name="Rectangle 186"/>
              <p:cNvSpPr/>
              <p:nvPr/>
            </p:nvSpPr>
            <p:spPr>
              <a:xfrm>
                <a:off x="5338284" y="1161450"/>
                <a:ext cx="1508380" cy="417988"/>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sz="1029" dirty="0">
                    <a:solidFill>
                      <a:srgbClr val="FFFFFF"/>
                    </a:solidFill>
                    <a:latin typeface="Segoe UI Light" charset="0"/>
                    <a:ea typeface="Segoe UI Light" charset="0"/>
                    <a:cs typeface="Segoe UI Light" charset="0"/>
                  </a:rPr>
                  <a:t>AZURE PORTAL</a:t>
                </a:r>
              </a:p>
            </p:txBody>
          </p:sp>
          <p:sp>
            <p:nvSpPr>
              <p:cNvPr id="9" name="Rectangle 187"/>
              <p:cNvSpPr/>
              <p:nvPr/>
            </p:nvSpPr>
            <p:spPr>
              <a:xfrm>
                <a:off x="3621755" y="1161450"/>
                <a:ext cx="1508380" cy="417988"/>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29" dirty="0">
                    <a:solidFill>
                      <a:srgbClr val="FFFFFF"/>
                    </a:solidFill>
                    <a:latin typeface="Segoe UI Light" charset="0"/>
                    <a:ea typeface="Segoe UI Light" charset="0"/>
                    <a:cs typeface="Segoe UI Light" charset="0"/>
                  </a:rPr>
                  <a:t>AZURE CLI</a:t>
                </a:r>
              </a:p>
            </p:txBody>
          </p:sp>
          <p:sp>
            <p:nvSpPr>
              <p:cNvPr id="10" name="Rectangle 188"/>
              <p:cNvSpPr/>
              <p:nvPr/>
            </p:nvSpPr>
            <p:spPr>
              <a:xfrm>
                <a:off x="7018954" y="1161450"/>
                <a:ext cx="1849398" cy="417988"/>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sz="1029" dirty="0">
                    <a:solidFill>
                      <a:srgbClr val="FFFFFF"/>
                    </a:solidFill>
                    <a:latin typeface="Segoe UI Light" charset="0"/>
                    <a:ea typeface="Segoe UI Light" charset="0"/>
                    <a:cs typeface="Segoe UI Light" charset="0"/>
                  </a:rPr>
                  <a:t>       CUSTOM MGT. APPLICATIONS</a:t>
                </a:r>
              </a:p>
            </p:txBody>
          </p:sp>
        </p:grpSp>
        <p:pic>
          <p:nvPicPr>
            <p:cNvPr id="52" name="Picture 43"/>
            <p:cNvPicPr>
              <a:picLocks noChangeAspect="1"/>
            </p:cNvPicPr>
            <p:nvPr/>
          </p:nvPicPr>
          <p:blipFill>
            <a:blip r:embed="rId3"/>
            <a:stretch>
              <a:fillRect/>
            </a:stretch>
          </p:blipFill>
          <p:spPr>
            <a:xfrm>
              <a:off x="3112835" y="1874928"/>
              <a:ext cx="230236" cy="237431"/>
            </a:xfrm>
            <a:prstGeom prst="rect">
              <a:avLst/>
            </a:prstGeom>
          </p:spPr>
        </p:pic>
        <p:pic>
          <p:nvPicPr>
            <p:cNvPr id="53" name="Picture 44"/>
            <p:cNvPicPr>
              <a:picLocks noChangeAspect="1"/>
            </p:cNvPicPr>
            <p:nvPr/>
          </p:nvPicPr>
          <p:blipFill>
            <a:blip r:embed="rId9"/>
            <a:stretch>
              <a:fillRect/>
            </a:stretch>
          </p:blipFill>
          <p:spPr>
            <a:xfrm>
              <a:off x="5395536" y="1878614"/>
              <a:ext cx="335385" cy="238015"/>
            </a:xfrm>
            <a:prstGeom prst="rect">
              <a:avLst/>
            </a:prstGeom>
          </p:spPr>
        </p:pic>
        <p:pic>
          <p:nvPicPr>
            <p:cNvPr id="54" name="Picture 45"/>
            <p:cNvPicPr>
              <a:picLocks noChangeAspect="1"/>
            </p:cNvPicPr>
            <p:nvPr/>
          </p:nvPicPr>
          <p:blipFill>
            <a:blip r:embed="rId4"/>
            <a:stretch>
              <a:fillRect/>
            </a:stretch>
          </p:blipFill>
          <p:spPr>
            <a:xfrm>
              <a:off x="7589260" y="1877715"/>
              <a:ext cx="285234" cy="237695"/>
            </a:xfrm>
            <a:prstGeom prst="rect">
              <a:avLst/>
            </a:prstGeom>
          </p:spPr>
        </p:pic>
      </p:grpSp>
    </p:spTree>
    <p:extLst>
      <p:ext uri="{BB962C8B-B14F-4D97-AF65-F5344CB8AC3E}">
        <p14:creationId xmlns:p14="http://schemas.microsoft.com/office/powerpoint/2010/main" val="95451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accel="50000" decel="50000" fill="hold" nodeType="withEffect">
                                  <p:stCondLst>
                                    <p:cond delay="0"/>
                                  </p:stCondLst>
                                  <p:childTnLst>
                                    <p:animMotion origin="layout" path="M -3.22696E-6 -0.05584 L -3.22696E-6 2.24694E-6 " pathEditMode="relative" rAng="0" ptsTypes="AA">
                                      <p:cBhvr>
                                        <p:cTn id="13" dur="500" fill="hold"/>
                                        <p:tgtEl>
                                          <p:spTgt spid="2"/>
                                        </p:tgtEl>
                                        <p:attrNameLst>
                                          <p:attrName>ppt_x</p:attrName>
                                          <p:attrName>ppt_y</p:attrName>
                                        </p:attrNameLst>
                                      </p:cBhvr>
                                      <p:rCtr x="0" y="3087"/>
                                    </p:animMotion>
                                  </p:childTnLst>
                                </p:cTn>
                              </p:par>
                            </p:childTnLst>
                          </p:cTn>
                        </p:par>
                        <p:par>
                          <p:cTn id="14" fill="hold">
                            <p:stCondLst>
                              <p:cond delay="1000"/>
                            </p:stCondLst>
                            <p:childTnLst>
                              <p:par>
                                <p:cTn id="15" presetID="10" presetClass="entr" presetSubtype="0" fill="hold" nodeType="after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20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0-#ppt_w/2"/>
                                          </p:val>
                                        </p:tav>
                                        <p:tav tm="100000">
                                          <p:val>
                                            <p:strVal val="#ppt_x"/>
                                          </p:val>
                                        </p:tav>
                                      </p:tavLst>
                                    </p:anim>
                                    <p:anim calcmode="lin" valueType="num">
                                      <p:cBhvr additive="base">
                                        <p:cTn id="25" dur="500" fill="hold"/>
                                        <p:tgtEl>
                                          <p:spTgt spid="26"/>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10" presetClass="entr" presetSubtype="0" fill="hold" nodeType="after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4000"/>
                            </p:stCondLst>
                            <p:childTnLst>
                              <p:par>
                                <p:cTn id="31" presetID="64" presetClass="path" presetSubtype="0" accel="50000" decel="50000" fill="hold" nodeType="afterEffect">
                                  <p:stCondLst>
                                    <p:cond delay="400"/>
                                  </p:stCondLst>
                                  <p:childTnLst>
                                    <p:animMotion origin="layout" path="M -3.25504E-6 -0.00862 L -3.25504E-6 -0.25851 " pathEditMode="relative" rAng="0" ptsTypes="AA">
                                      <p:cBhvr>
                                        <p:cTn id="32" dur="500" fill="hold"/>
                                        <p:tgtEl>
                                          <p:spTgt spid="11"/>
                                        </p:tgtEl>
                                        <p:attrNameLst>
                                          <p:attrName>ppt_x</p:attrName>
                                          <p:attrName>ppt_y</p:attrName>
                                        </p:attrNameLst>
                                      </p:cBhvr>
                                      <p:rCtr x="0" y="-12506"/>
                                    </p:animMotion>
                                  </p:childTnLst>
                                </p:cTn>
                              </p:par>
                              <p:par>
                                <p:cTn id="33" presetID="10" presetClass="entr" presetSubtype="0" fill="hold" grpId="0" nodeType="withEffect">
                                  <p:stCondLst>
                                    <p:cond delay="50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1000"/>
                                        <p:tgtEl>
                                          <p:spTgt spid="94"/>
                                        </p:tgtEl>
                                      </p:cBhvr>
                                    </p:animEffect>
                                  </p:childTnLst>
                                </p:cTn>
                              </p:par>
                              <p:par>
                                <p:cTn id="36" presetID="2" presetClass="entr" presetSubtype="2" fill="hold" nodeType="withEffect">
                                  <p:stCondLst>
                                    <p:cond delay="7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700" fill="hold"/>
                                        <p:tgtEl>
                                          <p:spTgt spid="13"/>
                                        </p:tgtEl>
                                        <p:attrNameLst>
                                          <p:attrName>ppt_x</p:attrName>
                                        </p:attrNameLst>
                                      </p:cBhvr>
                                      <p:tavLst>
                                        <p:tav tm="0">
                                          <p:val>
                                            <p:strVal val="1+#ppt_w/2"/>
                                          </p:val>
                                        </p:tav>
                                        <p:tav tm="100000">
                                          <p:val>
                                            <p:strVal val="#ppt_x"/>
                                          </p:val>
                                        </p:tav>
                                      </p:tavLst>
                                    </p:anim>
                                    <p:anim calcmode="lin" valueType="num">
                                      <p:cBhvr additive="base">
                                        <p:cTn id="39" dur="7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7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700" fill="hold"/>
                                        <p:tgtEl>
                                          <p:spTgt spid="12"/>
                                        </p:tgtEl>
                                        <p:attrNameLst>
                                          <p:attrName>ppt_x</p:attrName>
                                        </p:attrNameLst>
                                      </p:cBhvr>
                                      <p:tavLst>
                                        <p:tav tm="0">
                                          <p:val>
                                            <p:strVal val="0-#ppt_w/2"/>
                                          </p:val>
                                        </p:tav>
                                        <p:tav tm="100000">
                                          <p:val>
                                            <p:strVal val="#ppt_x"/>
                                          </p:val>
                                        </p:tav>
                                      </p:tavLst>
                                    </p:anim>
                                    <p:anim calcmode="lin" valueType="num">
                                      <p:cBhvr additive="base">
                                        <p:cTn id="43" dur="700" fill="hold"/>
                                        <p:tgtEl>
                                          <p:spTgt spid="12"/>
                                        </p:tgtEl>
                                        <p:attrNameLst>
                                          <p:attrName>ppt_y</p:attrName>
                                        </p:attrNameLst>
                                      </p:cBhvr>
                                      <p:tavLst>
                                        <p:tav tm="0">
                                          <p:val>
                                            <p:strVal val="#ppt_y"/>
                                          </p:val>
                                        </p:tav>
                                        <p:tav tm="100000">
                                          <p:val>
                                            <p:strVal val="#ppt_y"/>
                                          </p:val>
                                        </p:tav>
                                      </p:tavLst>
                                    </p:anim>
                                  </p:childTnLst>
                                </p:cTn>
                              </p:par>
                              <p:par>
                                <p:cTn id="44" presetID="10" presetClass="entr" presetSubtype="0" fill="hold" grpId="0" nodeType="withEffect">
                                  <p:stCondLst>
                                    <p:cond delay="500"/>
                                  </p:stCondLst>
                                  <p:childTnLst>
                                    <p:set>
                                      <p:cBhvr>
                                        <p:cTn id="45" dur="1" fill="hold">
                                          <p:stCondLst>
                                            <p:cond delay="0"/>
                                          </p:stCondLst>
                                        </p:cTn>
                                        <p:tgtEl>
                                          <p:spTgt spid="95"/>
                                        </p:tgtEl>
                                        <p:attrNameLst>
                                          <p:attrName>style.visibility</p:attrName>
                                        </p:attrNameLst>
                                      </p:cBhvr>
                                      <p:to>
                                        <p:strVal val="visible"/>
                                      </p:to>
                                    </p:set>
                                    <p:animEffect transition="in" filter="fade">
                                      <p:cBhvr>
                                        <p:cTn id="46" dur="1000"/>
                                        <p:tgtEl>
                                          <p:spTgt spid="95"/>
                                        </p:tgtEl>
                                      </p:cBhvr>
                                    </p:animEffect>
                                  </p:childTnLst>
                                </p:cTn>
                              </p:par>
                            </p:childTnLst>
                          </p:cTn>
                        </p:par>
                        <p:par>
                          <p:cTn id="47" fill="hold">
                            <p:stCondLst>
                              <p:cond delay="5500"/>
                            </p:stCondLst>
                            <p:childTnLst>
                              <p:par>
                                <p:cTn id="48" presetID="10" presetClass="entr" presetSubtype="0" fill="hold" nodeType="afterEffect">
                                  <p:stCondLst>
                                    <p:cond delay="500"/>
                                  </p:stCondLst>
                                  <p:childTnLst>
                                    <p:set>
                                      <p:cBhvr>
                                        <p:cTn id="49" dur="1" fill="hold">
                                          <p:stCondLst>
                                            <p:cond delay="0"/>
                                          </p:stCondLst>
                                        </p:cTn>
                                        <p:tgtEl>
                                          <p:spTgt spid="97"/>
                                        </p:tgtEl>
                                        <p:attrNameLst>
                                          <p:attrName>style.visibility</p:attrName>
                                        </p:attrNameLst>
                                      </p:cBhvr>
                                      <p:to>
                                        <p:strVal val="visible"/>
                                      </p:to>
                                    </p:set>
                                    <p:animEffect transition="in" filter="fade">
                                      <p:cBhvr>
                                        <p:cTn id="5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p:bldP spid="94" grpId="0" animBg="1"/>
      <p:bldP spid="2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07">
            <a:extLst>
              <a:ext uri="{FF2B5EF4-FFF2-40B4-BE49-F238E27FC236}">
                <a16:creationId xmlns:a16="http://schemas.microsoft.com/office/drawing/2014/main" id="{FD32CCE5-97D5-454B-96C0-E960CE74C6E0}"/>
              </a:ext>
            </a:extLst>
          </p:cNvPr>
          <p:cNvSpPr/>
          <p:nvPr/>
        </p:nvSpPr>
        <p:spPr>
          <a:xfrm>
            <a:off x="0"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82" name="Freeform: Shape 27">
            <a:extLst/>
          </p:cNvPr>
          <p:cNvSpPr/>
          <p:nvPr/>
        </p:nvSpPr>
        <p:spPr bwMode="auto">
          <a:xfrm flipH="1" flipV="1">
            <a:off x="2261432" y="2099642"/>
            <a:ext cx="7362502" cy="40585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7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grpSp>
        <p:nvGrpSpPr>
          <p:cNvPr id="9" name="Agrupar 8"/>
          <p:cNvGrpSpPr/>
          <p:nvPr/>
        </p:nvGrpSpPr>
        <p:grpSpPr>
          <a:xfrm>
            <a:off x="2933040" y="3385126"/>
            <a:ext cx="4082783" cy="588366"/>
            <a:chOff x="2991853" y="3444880"/>
            <a:chExt cx="4164651" cy="600164"/>
          </a:xfrm>
        </p:grpSpPr>
        <p:sp>
          <p:nvSpPr>
            <p:cNvPr id="37" name="Rectangle 234"/>
            <p:cNvSpPr/>
            <p:nvPr/>
          </p:nvSpPr>
          <p:spPr>
            <a:xfrm>
              <a:off x="4284603" y="3542453"/>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Control Plane Services</a:t>
              </a:r>
            </a:p>
          </p:txBody>
        </p:sp>
        <p:sp>
          <p:nvSpPr>
            <p:cNvPr id="61" name="TextBox 196"/>
            <p:cNvSpPr txBox="1"/>
            <p:nvPr/>
          </p:nvSpPr>
          <p:spPr>
            <a:xfrm>
              <a:off x="2991853" y="3444880"/>
              <a:ext cx="1233891" cy="600164"/>
            </a:xfrm>
            <a:prstGeom prst="rect">
              <a:avLst/>
            </a:prstGeom>
            <a:noFill/>
          </p:spPr>
          <p:txBody>
            <a:bodyPr wrap="square" rtlCol="0">
              <a:spAutoFit/>
            </a:bodyPr>
            <a:lstStyle/>
            <a:p>
              <a:pPr algn="r" defTabSz="914367"/>
              <a:r>
                <a:rPr lang="en-US" sz="1078" dirty="0">
                  <a:solidFill>
                    <a:srgbClr val="505050"/>
                  </a:solidFill>
                  <a:latin typeface="Segoe UI Light" charset="0"/>
                  <a:ea typeface="Segoe UI Light" charset="0"/>
                  <a:cs typeface="Segoe UI Light" charset="0"/>
                </a:rPr>
                <a:t>Server provisioning and management</a:t>
              </a:r>
            </a:p>
          </p:txBody>
        </p:sp>
        <p:sp>
          <p:nvSpPr>
            <p:cNvPr id="62" name="TextBox 196"/>
            <p:cNvSpPr txBox="1"/>
            <p:nvPr/>
          </p:nvSpPr>
          <p:spPr>
            <a:xfrm>
              <a:off x="6447666" y="3607103"/>
              <a:ext cx="708838" cy="261610"/>
            </a:xfrm>
            <a:prstGeom prst="rect">
              <a:avLst/>
            </a:prstGeom>
            <a:noFill/>
          </p:spPr>
          <p:txBody>
            <a:bodyPr wrap="square" rtlCol="0">
              <a:spAutoFit/>
            </a:bodyPr>
            <a:lstStyle/>
            <a:p>
              <a:pPr defTabSz="914367"/>
              <a:r>
                <a:rPr lang="en-US" sz="1078" dirty="0">
                  <a:solidFill>
                    <a:srgbClr val="505050"/>
                  </a:solidFill>
                  <a:latin typeface="Segoe UI Light" charset="0"/>
                  <a:ea typeface="Segoe UI Light" charset="0"/>
                  <a:cs typeface="Segoe UI Light" charset="0"/>
                </a:rPr>
                <a:t>US West</a:t>
              </a:r>
            </a:p>
          </p:txBody>
        </p:sp>
      </p:grpSp>
      <p:grpSp>
        <p:nvGrpSpPr>
          <p:cNvPr id="3" name="Agrupar 2"/>
          <p:cNvGrpSpPr/>
          <p:nvPr/>
        </p:nvGrpSpPr>
        <p:grpSpPr>
          <a:xfrm>
            <a:off x="8145253" y="4057824"/>
            <a:ext cx="2062840" cy="805606"/>
            <a:chOff x="8308582" y="4138695"/>
            <a:chExt cx="2104204" cy="821760"/>
          </a:xfrm>
        </p:grpSpPr>
        <p:sp>
          <p:nvSpPr>
            <p:cNvPr id="45" name="Rectangle 234"/>
            <p:cNvSpPr/>
            <p:nvPr/>
          </p:nvSpPr>
          <p:spPr>
            <a:xfrm>
              <a:off x="8308582" y="4138695"/>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Application</a:t>
              </a:r>
            </a:p>
          </p:txBody>
        </p:sp>
        <p:sp>
          <p:nvSpPr>
            <p:cNvPr id="46" name="Rectangle 234"/>
            <p:cNvSpPr/>
            <p:nvPr/>
          </p:nvSpPr>
          <p:spPr>
            <a:xfrm>
              <a:off x="8308582" y="4549575"/>
              <a:ext cx="2104204" cy="410880"/>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Postgres / MySQL Client</a:t>
              </a:r>
            </a:p>
          </p:txBody>
        </p:sp>
      </p:grpSp>
      <p:sp>
        <p:nvSpPr>
          <p:cNvPr id="49" name="TextBox 49"/>
          <p:cNvSpPr txBox="1"/>
          <p:nvPr/>
        </p:nvSpPr>
        <p:spPr>
          <a:xfrm>
            <a:off x="6691968" y="4075068"/>
            <a:ext cx="1453285" cy="543108"/>
          </a:xfrm>
          <a:prstGeom prst="rect">
            <a:avLst/>
          </a:prstGeom>
          <a:noFill/>
        </p:spPr>
        <p:txBody>
          <a:bodyPr wrap="square" rtlCol="0" anchor="t">
            <a:spAutoFit/>
          </a:bodyPr>
          <a:lstStyle/>
          <a:p>
            <a:pPr algn="ctr" defTabSz="914367"/>
            <a:r>
              <a:rPr lang="en-US" sz="980" dirty="0">
                <a:solidFill>
                  <a:srgbClr val="505050"/>
                </a:solidFill>
                <a:latin typeface="Segoe UI Light" charset="0"/>
                <a:ea typeface="Segoe UI Light" charset="0"/>
                <a:cs typeface="Segoe UI Light" charset="0"/>
              </a:rPr>
              <a:t>IP1:5432 (Postgres)</a:t>
            </a:r>
          </a:p>
          <a:p>
            <a:pPr algn="ctr" defTabSz="914367"/>
            <a:r>
              <a:rPr lang="en-US" sz="980" dirty="0">
                <a:solidFill>
                  <a:srgbClr val="505050"/>
                </a:solidFill>
                <a:latin typeface="Segoe UI Light" charset="0"/>
                <a:ea typeface="Segoe UI Light" charset="0"/>
                <a:cs typeface="Segoe UI Light" charset="0"/>
              </a:rPr>
              <a:t>IP1:3306 (MySQL)</a:t>
            </a:r>
          </a:p>
          <a:p>
            <a:pPr algn="ctr" defTabSz="914367"/>
            <a:endParaRPr lang="en-US" sz="980" dirty="0">
              <a:solidFill>
                <a:srgbClr val="505050"/>
              </a:solidFill>
              <a:latin typeface="Segoe UI Light" charset="0"/>
              <a:ea typeface="Segoe UI Light" charset="0"/>
              <a:cs typeface="Segoe UI Light" charset="0"/>
            </a:endParaRPr>
          </a:p>
        </p:txBody>
      </p:sp>
      <p:cxnSp>
        <p:nvCxnSpPr>
          <p:cNvPr id="51" name="Conector recto de flecha 50"/>
          <p:cNvCxnSpPr/>
          <p:nvPr/>
        </p:nvCxnSpPr>
        <p:spPr>
          <a:xfrm>
            <a:off x="6871616" y="4666527"/>
            <a:ext cx="1102667" cy="0"/>
          </a:xfrm>
          <a:prstGeom prst="straightConnector1">
            <a:avLst/>
          </a:prstGeom>
          <a:ln w="28575">
            <a:solidFill>
              <a:srgbClr val="DDDDDD"/>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Rectangle 234"/>
          <p:cNvSpPr/>
          <p:nvPr/>
        </p:nvSpPr>
        <p:spPr>
          <a:xfrm>
            <a:off x="5788146" y="4461230"/>
            <a:ext cx="970063" cy="402803"/>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Gateway</a:t>
            </a:r>
          </a:p>
        </p:txBody>
      </p:sp>
      <p:sp>
        <p:nvSpPr>
          <p:cNvPr id="73" name="Rectangle 1"/>
          <p:cNvSpPr/>
          <p:nvPr/>
        </p:nvSpPr>
        <p:spPr>
          <a:xfrm>
            <a:off x="882310" y="1509372"/>
            <a:ext cx="8741624" cy="1297423"/>
          </a:xfrm>
          <a:prstGeom prst="rect">
            <a:avLst/>
          </a:prstGeom>
        </p:spPr>
        <p:txBody>
          <a:bodyPr wrap="square">
            <a:spAutoFit/>
          </a:bodyPr>
          <a:lstStyle/>
          <a:p>
            <a:pPr defTabSz="914192"/>
            <a:r>
              <a:rPr lang="en-US" sz="1568" dirty="0">
                <a:solidFill>
                  <a:srgbClr val="505050"/>
                </a:solidFill>
                <a:latin typeface="Segoe UI Light" panose="020B0502040204020203" pitchFamily="34" charset="0"/>
                <a:cs typeface="Segoe UI Light" panose="020B0502040204020203" pitchFamily="34" charset="0"/>
              </a:rPr>
              <a:t>Virtually no app down time </a:t>
            </a:r>
          </a:p>
          <a:p>
            <a:pPr defTabSz="914192"/>
            <a:endParaRPr lang="en-US" sz="1568" dirty="0">
              <a:solidFill>
                <a:srgbClr val="505050"/>
              </a:solidFill>
              <a:latin typeface="Segoe UI Light" panose="020B0502040204020203" pitchFamily="34" charset="0"/>
              <a:cs typeface="Segoe UI Light" panose="020B0502040204020203" pitchFamily="34" charset="0"/>
            </a:endParaRPr>
          </a:p>
          <a:p>
            <a:pPr defTabSz="914192"/>
            <a:r>
              <a:rPr lang="en-US" sz="1568" dirty="0">
                <a:solidFill>
                  <a:srgbClr val="505050"/>
                </a:solidFill>
                <a:latin typeface="Segoe UI Light" panose="020B0502040204020203" pitchFamily="34" charset="0"/>
                <a:cs typeface="Segoe UI Light" panose="020B0502040204020203" pitchFamily="34" charset="0"/>
              </a:rPr>
              <a:t>No need for replicas management </a:t>
            </a:r>
          </a:p>
          <a:p>
            <a:pPr defTabSz="914192"/>
            <a:endParaRPr lang="en-US" sz="1568" dirty="0">
              <a:solidFill>
                <a:srgbClr val="505050"/>
              </a:solidFill>
              <a:latin typeface="Segoe UI Light" panose="020B0502040204020203" pitchFamily="34" charset="0"/>
              <a:cs typeface="Segoe UI Light" panose="020B0502040204020203" pitchFamily="34" charset="0"/>
            </a:endParaRPr>
          </a:p>
          <a:p>
            <a:pPr defTabSz="914192"/>
            <a:r>
              <a:rPr lang="en-US" sz="1568" dirty="0">
                <a:solidFill>
                  <a:srgbClr val="505050"/>
                </a:solidFill>
                <a:latin typeface="Segoe UI Light" panose="020B0502040204020203" pitchFamily="34" charset="0"/>
                <a:cs typeface="Segoe UI Light" panose="020B0502040204020203" pitchFamily="34" charset="0"/>
              </a:rPr>
              <a:t>Save costs</a:t>
            </a:r>
          </a:p>
        </p:txBody>
      </p:sp>
      <p:grpSp>
        <p:nvGrpSpPr>
          <p:cNvPr id="74" name="Agrupar 73"/>
          <p:cNvGrpSpPr/>
          <p:nvPr/>
        </p:nvGrpSpPr>
        <p:grpSpPr>
          <a:xfrm>
            <a:off x="681928" y="375239"/>
            <a:ext cx="10659585" cy="170080"/>
            <a:chOff x="-113764" y="473080"/>
            <a:chExt cx="10873332" cy="173490"/>
          </a:xfrm>
        </p:grpSpPr>
        <p:sp>
          <p:nvSpPr>
            <p:cNvPr id="75"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6"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7"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8"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79" name="Rectángulo 78"/>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UNDERSTANDING THE SERVICE_</a:t>
            </a:r>
            <a:endParaRPr lang="es-ES_tradnl" sz="1029" dirty="0">
              <a:solidFill>
                <a:srgbClr val="505050"/>
              </a:solidFill>
              <a:latin typeface="Segoe UI Light" charset="0"/>
              <a:ea typeface="Segoe UI Light" charset="0"/>
              <a:cs typeface="Segoe UI Light" charset="0"/>
            </a:endParaRPr>
          </a:p>
        </p:txBody>
      </p:sp>
      <p:cxnSp>
        <p:nvCxnSpPr>
          <p:cNvPr id="80" name="Conector recto de flecha 79"/>
          <p:cNvCxnSpPr/>
          <p:nvPr/>
        </p:nvCxnSpPr>
        <p:spPr>
          <a:xfrm>
            <a:off x="850857" y="1418717"/>
            <a:ext cx="0" cy="1506030"/>
          </a:xfrm>
          <a:prstGeom prst="straightConnector1">
            <a:avLst/>
          </a:prstGeom>
          <a:ln>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1" name="Title 1">
            <a:extLst>
              <a:ext uri="{FF2B5EF4-FFF2-40B4-BE49-F238E27FC236}">
                <a16:creationId xmlns:a16="http://schemas.microsoft.com/office/drawing/2014/main" id="{F26A8583-E957-45F3-B0FC-8ECEFF4435E3}"/>
              </a:ext>
            </a:extLst>
          </p:cNvPr>
          <p:cNvSpPr txBox="1">
            <a:spLocks/>
          </p:cNvSpPr>
          <p:nvPr/>
        </p:nvSpPr>
        <p:spPr>
          <a:xfrm>
            <a:off x="627664"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High availability built-in</a:t>
            </a:r>
          </a:p>
        </p:txBody>
      </p:sp>
      <p:grpSp>
        <p:nvGrpSpPr>
          <p:cNvPr id="8" name="Agrupar 7"/>
          <p:cNvGrpSpPr/>
          <p:nvPr/>
        </p:nvGrpSpPr>
        <p:grpSpPr>
          <a:xfrm>
            <a:off x="3876108" y="5317992"/>
            <a:ext cx="4617700" cy="759244"/>
            <a:chOff x="3953832" y="5326062"/>
            <a:chExt cx="4710294" cy="774468"/>
          </a:xfrm>
        </p:grpSpPr>
        <p:grpSp>
          <p:nvGrpSpPr>
            <p:cNvPr id="31" name="Agrupar 30"/>
            <p:cNvGrpSpPr/>
            <p:nvPr/>
          </p:nvGrpSpPr>
          <p:grpSpPr>
            <a:xfrm>
              <a:off x="4457954" y="5370585"/>
              <a:ext cx="4206172" cy="729945"/>
              <a:chOff x="4193607" y="5258205"/>
              <a:chExt cx="4206172" cy="729945"/>
            </a:xfrm>
          </p:grpSpPr>
          <p:pic>
            <p:nvPicPr>
              <p:cNvPr id="40" name="Imagen 39"/>
              <p:cNvPicPr>
                <a:picLocks noChangeAspect="1"/>
              </p:cNvPicPr>
              <p:nvPr/>
            </p:nvPicPr>
            <p:blipFill>
              <a:blip r:embed="rId3"/>
              <a:stretch>
                <a:fillRect/>
              </a:stretch>
            </p:blipFill>
            <p:spPr>
              <a:xfrm>
                <a:off x="7009406" y="5258205"/>
                <a:ext cx="1390373" cy="729945"/>
              </a:xfrm>
              <a:prstGeom prst="rect">
                <a:avLst/>
              </a:prstGeom>
            </p:spPr>
          </p:pic>
          <p:sp>
            <p:nvSpPr>
              <p:cNvPr id="59" name="TextBox 3"/>
              <p:cNvSpPr txBox="1"/>
              <p:nvPr/>
            </p:nvSpPr>
            <p:spPr>
              <a:xfrm>
                <a:off x="4193607" y="5365601"/>
                <a:ext cx="3301822" cy="4616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176" dirty="0" err="1">
                    <a:solidFill>
                      <a:srgbClr val="505050"/>
                    </a:solidFill>
                    <a:latin typeface="Segoe UI Light" charset="0"/>
                    <a:ea typeface="Segoe UI Light" charset="0"/>
                    <a:cs typeface="Segoe UI Light" charset="0"/>
                  </a:rPr>
                  <a:t>mydb</a:t>
                </a:r>
                <a:r>
                  <a:rPr lang="en-US" sz="1176" dirty="0">
                    <a:solidFill>
                      <a:srgbClr val="505050"/>
                    </a:solidFill>
                    <a:latin typeface="Segoe UI Light" charset="0"/>
                    <a:ea typeface="Segoe UI Light" charset="0"/>
                    <a:cs typeface="Segoe UI Light" charset="0"/>
                  </a:rPr>
                  <a:t>.&lt;</a:t>
                </a:r>
                <a:r>
                  <a:rPr lang="en-US" sz="1176" dirty="0" err="1">
                    <a:solidFill>
                      <a:srgbClr val="505050"/>
                    </a:solidFill>
                    <a:latin typeface="Segoe UI Light" charset="0"/>
                    <a:ea typeface="Segoe UI Light" charset="0"/>
                    <a:cs typeface="Segoe UI Light" charset="0"/>
                  </a:rPr>
                  <a:t>mysql</a:t>
                </a:r>
                <a:r>
                  <a:rPr lang="en-US" sz="1176" dirty="0">
                    <a:solidFill>
                      <a:srgbClr val="505050"/>
                    </a:solidFill>
                    <a:latin typeface="Segoe UI Light" charset="0"/>
                    <a:ea typeface="Segoe UI Light" charset="0"/>
                    <a:cs typeface="Segoe UI Light" charset="0"/>
                  </a:rPr>
                  <a:t>/</a:t>
                </a:r>
                <a:r>
                  <a:rPr lang="en-US" sz="1176" dirty="0" err="1">
                    <a:solidFill>
                      <a:srgbClr val="505050"/>
                    </a:solidFill>
                    <a:latin typeface="Segoe UI Light" charset="0"/>
                    <a:ea typeface="Segoe UI Light" charset="0"/>
                    <a:cs typeface="Segoe UI Light" charset="0"/>
                  </a:rPr>
                  <a:t>postgres</a:t>
                </a:r>
                <a:r>
                  <a:rPr lang="en-US" sz="1176" dirty="0">
                    <a:solidFill>
                      <a:srgbClr val="505050"/>
                    </a:solidFill>
                    <a:latin typeface="Segoe UI Light" charset="0"/>
                    <a:ea typeface="Segoe UI Light" charset="0"/>
                    <a:cs typeface="Segoe UI Light" charset="0"/>
                  </a:rPr>
                  <a:t>&gt;.database.azure.com</a:t>
                </a:r>
              </a:p>
            </p:txBody>
          </p:sp>
        </p:grpSp>
        <p:pic>
          <p:nvPicPr>
            <p:cNvPr id="83" name="Picture 23"/>
            <p:cNvPicPr>
              <a:picLocks noChangeAspect="1"/>
            </p:cNvPicPr>
            <p:nvPr/>
          </p:nvPicPr>
          <p:blipFill>
            <a:blip r:embed="rId4"/>
            <a:stretch>
              <a:fillRect/>
            </a:stretch>
          </p:blipFill>
          <p:spPr>
            <a:xfrm>
              <a:off x="3953832" y="5326062"/>
              <a:ext cx="609738" cy="738136"/>
            </a:xfrm>
            <a:prstGeom prst="rect">
              <a:avLst/>
            </a:prstGeom>
          </p:spPr>
        </p:pic>
      </p:grpSp>
      <p:pic>
        <p:nvPicPr>
          <p:cNvPr id="84" name="Picture 29"/>
          <p:cNvPicPr>
            <a:picLocks noChangeAspect="1"/>
          </p:cNvPicPr>
          <p:nvPr/>
        </p:nvPicPr>
        <p:blipFill>
          <a:blip r:embed="rId5"/>
          <a:stretch>
            <a:fillRect/>
          </a:stretch>
        </p:blipFill>
        <p:spPr>
          <a:xfrm>
            <a:off x="10711090" y="6369823"/>
            <a:ext cx="1010731" cy="300302"/>
          </a:xfrm>
          <a:prstGeom prst="rect">
            <a:avLst/>
          </a:prstGeom>
        </p:spPr>
      </p:pic>
      <p:cxnSp>
        <p:nvCxnSpPr>
          <p:cNvPr id="39" name="Straight Arrow Connector 194"/>
          <p:cNvCxnSpPr>
            <a:cxnSpLocks/>
          </p:cNvCxnSpPr>
          <p:nvPr/>
        </p:nvCxnSpPr>
        <p:spPr>
          <a:xfrm>
            <a:off x="5182390" y="3957769"/>
            <a:ext cx="0" cy="596595"/>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6" name="Can 141"/>
          <p:cNvSpPr/>
          <p:nvPr/>
        </p:nvSpPr>
        <p:spPr>
          <a:xfrm>
            <a:off x="4777122" y="4593766"/>
            <a:ext cx="684171" cy="697039"/>
          </a:xfrm>
          <a:prstGeom prst="can">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err="1">
                <a:solidFill>
                  <a:srgbClr val="FF8C00">
                    <a:lumMod val="75000"/>
                  </a:srgbClr>
                </a:solidFill>
                <a:latin typeface="Segoe UI Semilight"/>
              </a:rPr>
              <a:t>mydb</a:t>
            </a:r>
            <a:endParaRPr lang="en-US" sz="1372" dirty="0">
              <a:solidFill>
                <a:srgbClr val="FF8C00">
                  <a:lumMod val="75000"/>
                </a:srgbClr>
              </a:solidFill>
              <a:latin typeface="Segoe UI Semilight"/>
            </a:endParaRPr>
          </a:p>
        </p:txBody>
      </p:sp>
      <p:cxnSp>
        <p:nvCxnSpPr>
          <p:cNvPr id="71" name="Straight Arrow Connector 194"/>
          <p:cNvCxnSpPr>
            <a:cxnSpLocks/>
          </p:cNvCxnSpPr>
          <p:nvPr/>
        </p:nvCxnSpPr>
        <p:spPr>
          <a:xfrm flipH="1">
            <a:off x="5504712" y="4666527"/>
            <a:ext cx="226055" cy="0"/>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grpSp>
        <p:nvGrpSpPr>
          <p:cNvPr id="4" name="Agrupar 3"/>
          <p:cNvGrpSpPr/>
          <p:nvPr/>
        </p:nvGrpSpPr>
        <p:grpSpPr>
          <a:xfrm>
            <a:off x="4204898" y="3997171"/>
            <a:ext cx="684171" cy="1044799"/>
            <a:chOff x="4289215" y="4076826"/>
            <a:chExt cx="697890" cy="1065749"/>
          </a:xfrm>
        </p:grpSpPr>
        <p:cxnSp>
          <p:nvCxnSpPr>
            <p:cNvPr id="53" name="Straight Arrow Connector 194"/>
            <p:cNvCxnSpPr>
              <a:cxnSpLocks/>
            </p:cNvCxnSpPr>
            <p:nvPr/>
          </p:nvCxnSpPr>
          <p:spPr>
            <a:xfrm>
              <a:off x="4793953" y="4076826"/>
              <a:ext cx="0" cy="266621"/>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4" name="Can 141"/>
            <p:cNvSpPr/>
            <p:nvPr/>
          </p:nvSpPr>
          <p:spPr>
            <a:xfrm>
              <a:off x="4289215" y="4431559"/>
              <a:ext cx="697890" cy="711016"/>
            </a:xfrm>
            <a:prstGeom prst="can">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a:solidFill>
                    <a:srgbClr val="FF8C00">
                      <a:lumMod val="75000"/>
                    </a:srgbClr>
                  </a:solidFill>
                  <a:latin typeface="Segoe UI Semilight"/>
                </a:rPr>
                <a:t>MYDB</a:t>
              </a:r>
            </a:p>
          </p:txBody>
        </p:sp>
      </p:grpSp>
      <p:sp>
        <p:nvSpPr>
          <p:cNvPr id="2" name="CuadroTexto 1"/>
          <p:cNvSpPr txBox="1"/>
          <p:nvPr/>
        </p:nvSpPr>
        <p:spPr>
          <a:xfrm>
            <a:off x="7052957" y="4308580"/>
            <a:ext cx="694976"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b="1">
                <a:solidFill>
                  <a:srgbClr val="0077D7"/>
                </a:solidFill>
                <a:latin typeface="Segoe UI Light" charset="0"/>
                <a:ea typeface="Segoe UI Light" charset="0"/>
                <a:cs typeface="Segoe UI Light" charset="0"/>
              </a:rPr>
              <a:t>Retry</a:t>
            </a:r>
            <a:endParaRPr lang="es-ES_tradnl" sz="1176" b="1" dirty="0" err="1">
              <a:solidFill>
                <a:srgbClr val="0077D7"/>
              </a:solidFill>
              <a:latin typeface="Segoe UI Semilight"/>
            </a:endParaRPr>
          </a:p>
        </p:txBody>
      </p:sp>
      <p:cxnSp>
        <p:nvCxnSpPr>
          <p:cNvPr id="43" name="Straight Arrow Connector 194"/>
          <p:cNvCxnSpPr>
            <a:cxnSpLocks/>
          </p:cNvCxnSpPr>
          <p:nvPr/>
        </p:nvCxnSpPr>
        <p:spPr>
          <a:xfrm flipH="1">
            <a:off x="4953928" y="4489250"/>
            <a:ext cx="775700" cy="0"/>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bwMode="auto">
          <a:xfrm>
            <a:off x="1699038" y="1739008"/>
            <a:ext cx="8719768" cy="46308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3849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xit" presetSubtype="0" fill="hold" grpId="0" nodeType="withEffect">
                                  <p:stCondLst>
                                    <p:cond delay="50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1000"/>
                                        <p:tgtEl>
                                          <p:spTgt spid="8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1+#ppt_w/2"/>
                                          </p:val>
                                        </p:tav>
                                        <p:tav tm="100000">
                                          <p:val>
                                            <p:strVal val="#ppt_x"/>
                                          </p:val>
                                        </p:tav>
                                      </p:tavLst>
                                    </p:anim>
                                    <p:anim calcmode="lin" valueType="num">
                                      <p:cBhvr additive="base">
                                        <p:cTn id="39"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71"/>
                                        </p:tgtEl>
                                        <p:attrNameLst>
                                          <p:attrName>style.visibility</p:attrName>
                                        </p:attrNameLst>
                                      </p:cBhvr>
                                      <p:to>
                                        <p:strVal val="visible"/>
                                      </p:to>
                                    </p:set>
                                    <p:anim calcmode="lin" valueType="num">
                                      <p:cBhvr additive="base">
                                        <p:cTn id="44" dur="500" fill="hold"/>
                                        <p:tgtEl>
                                          <p:spTgt spid="71"/>
                                        </p:tgtEl>
                                        <p:attrNameLst>
                                          <p:attrName>ppt_x</p:attrName>
                                        </p:attrNameLst>
                                      </p:cBhvr>
                                      <p:tavLst>
                                        <p:tav tm="0">
                                          <p:val>
                                            <p:strVal val="1+#ppt_w/2"/>
                                          </p:val>
                                        </p:tav>
                                        <p:tav tm="100000">
                                          <p:val>
                                            <p:strVal val="#ppt_x"/>
                                          </p:val>
                                        </p:tav>
                                      </p:tavLst>
                                    </p:anim>
                                    <p:anim calcmode="lin" valueType="num">
                                      <p:cBhvr additive="base">
                                        <p:cTn id="45"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xit" presetSubtype="0" fill="hold" nodeType="withEffect">
                                  <p:stCondLst>
                                    <p:cond delay="0"/>
                                  </p:stCondLst>
                                  <p:childTnLst>
                                    <p:animEffect transition="out" filter="fade">
                                      <p:cBhvr>
                                        <p:cTn id="52" dur="500"/>
                                        <p:tgtEl>
                                          <p:spTgt spid="39"/>
                                        </p:tgtEl>
                                      </p:cBhvr>
                                    </p:animEffect>
                                    <p:set>
                                      <p:cBhvr>
                                        <p:cTn id="53" dur="1" fill="hold">
                                          <p:stCondLst>
                                            <p:cond delay="499"/>
                                          </p:stCondLst>
                                        </p:cTn>
                                        <p:tgtEl>
                                          <p:spTgt spid="3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9"/>
                                        </p:tgtEl>
                                      </p:cBhvr>
                                    </p:animEffect>
                                    <p:set>
                                      <p:cBhvr>
                                        <p:cTn id="56" dur="1" fill="hold">
                                          <p:stCondLst>
                                            <p:cond delay="499"/>
                                          </p:stCondLst>
                                        </p:cTn>
                                        <p:tgtEl>
                                          <p:spTgt spid="39"/>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71"/>
                                        </p:tgtEl>
                                      </p:cBhvr>
                                    </p:animEffect>
                                    <p:set>
                                      <p:cBhvr>
                                        <p:cTn id="59" dur="1" fill="hold">
                                          <p:stCondLst>
                                            <p:cond delay="499"/>
                                          </p:stCondLst>
                                        </p:cTn>
                                        <p:tgtEl>
                                          <p:spTgt spid="7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9" presetClass="emph" presetSubtype="0" grpId="0" nodeType="withEffect">
                                  <p:stCondLst>
                                    <p:cond delay="0"/>
                                  </p:stCondLst>
                                  <p:childTnLst>
                                    <p:set>
                                      <p:cBhvr rctx="PPT">
                                        <p:cTn id="64" dur="indefinite"/>
                                        <p:tgtEl>
                                          <p:spTgt spid="56"/>
                                        </p:tgtEl>
                                        <p:attrNameLst>
                                          <p:attrName>style.opacity</p:attrName>
                                        </p:attrNameLst>
                                      </p:cBhvr>
                                      <p:to>
                                        <p:strVal val="0.25"/>
                                      </p:to>
                                    </p:set>
                                    <p:animEffect filter="image" prLst="opacity: 0.25">
                                      <p:cBhvr rctx="IE">
                                        <p:cTn id="65" dur="indefinite"/>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fade">
                                      <p:cBhvr>
                                        <p:cTn id="70" dur="500"/>
                                        <p:tgtEl>
                                          <p:spTgt spid="2"/>
                                        </p:tgtEl>
                                      </p:cBhvr>
                                    </p:animEffect>
                                    <p:anim calcmode="lin" valueType="num">
                                      <p:cBhvr>
                                        <p:cTn id="71" dur="500" fill="hold"/>
                                        <p:tgtEl>
                                          <p:spTgt spid="2"/>
                                        </p:tgtEl>
                                        <p:attrNameLst>
                                          <p:attrName>ppt_x</p:attrName>
                                        </p:attrNameLst>
                                      </p:cBhvr>
                                      <p:tavLst>
                                        <p:tav tm="0">
                                          <p:val>
                                            <p:strVal val="#ppt_x"/>
                                          </p:val>
                                        </p:tav>
                                        <p:tav tm="100000">
                                          <p:val>
                                            <p:strVal val="#ppt_x"/>
                                          </p:val>
                                        </p:tav>
                                      </p:tavLst>
                                    </p:anim>
                                    <p:anim calcmode="lin" valueType="num">
                                      <p:cBhvr>
                                        <p:cTn id="72"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56"/>
                                        </p:tgtEl>
                                      </p:cBhvr>
                                    </p:animEffect>
                                    <p:set>
                                      <p:cBhvr>
                                        <p:cTn id="82" dur="1" fill="hold">
                                          <p:stCondLst>
                                            <p:cond delay="499"/>
                                          </p:stCondLst>
                                        </p:cTn>
                                        <p:tgtEl>
                                          <p:spTgt spid="5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
                                        </p:tgtEl>
                                      </p:cBhvr>
                                    </p:animEffect>
                                    <p:set>
                                      <p:cBhvr>
                                        <p:cTn id="85" dur="1" fill="hold">
                                          <p:stCondLst>
                                            <p:cond delay="499"/>
                                          </p:stCondLst>
                                        </p:cTn>
                                        <p:tgtEl>
                                          <p:spTgt spid="2"/>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9"/>
                                        </p:tgtEl>
                                      </p:cBhvr>
                                    </p:animEffect>
                                    <p:set>
                                      <p:cBhvr>
                                        <p:cTn id="88" dur="1" fill="hold">
                                          <p:stCondLst>
                                            <p:cond delay="499"/>
                                          </p:stCondLst>
                                        </p:cTn>
                                        <p:tgtEl>
                                          <p:spTgt spid="39"/>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1"/>
                                        </p:tgtEl>
                                      </p:cBhvr>
                                    </p:animEffect>
                                    <p:set>
                                      <p:cBhvr>
                                        <p:cTn id="91" dur="1" fill="hold">
                                          <p:stCondLst>
                                            <p:cond delay="499"/>
                                          </p:stCondLst>
                                        </p:cTn>
                                        <p:tgtEl>
                                          <p:spTgt spid="71"/>
                                        </p:tgtEl>
                                        <p:attrNameLst>
                                          <p:attrName>style.visibility</p:attrName>
                                        </p:attrNameLst>
                                      </p:cBhvr>
                                      <p:to>
                                        <p:strVal val="hidden"/>
                                      </p:to>
                                    </p:set>
                                  </p:childTnLst>
                                </p:cTn>
                              </p:par>
                            </p:childTnLst>
                          </p:cTn>
                        </p:par>
                        <p:par>
                          <p:cTn id="92" fill="hold">
                            <p:stCondLst>
                              <p:cond delay="500"/>
                            </p:stCondLst>
                            <p:childTnLst>
                              <p:par>
                                <p:cTn id="93" presetID="37" presetClass="entr" presetSubtype="0"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Effect transition="in" filter="fade">
                                      <p:cBhvr>
                                        <p:cTn id="95" dur="1000"/>
                                        <p:tgtEl>
                                          <p:spTgt spid="80"/>
                                        </p:tgtEl>
                                      </p:cBhvr>
                                    </p:animEffect>
                                    <p:anim calcmode="lin" valueType="num">
                                      <p:cBhvr>
                                        <p:cTn id="96" dur="1000" fill="hold"/>
                                        <p:tgtEl>
                                          <p:spTgt spid="80"/>
                                        </p:tgtEl>
                                        <p:attrNameLst>
                                          <p:attrName>ppt_x</p:attrName>
                                        </p:attrNameLst>
                                      </p:cBhvr>
                                      <p:tavLst>
                                        <p:tav tm="0">
                                          <p:val>
                                            <p:strVal val="#ppt_x"/>
                                          </p:val>
                                        </p:tav>
                                        <p:tav tm="100000">
                                          <p:val>
                                            <p:strVal val="#ppt_x"/>
                                          </p:val>
                                        </p:tav>
                                      </p:tavLst>
                                    </p:anim>
                                    <p:anim calcmode="lin" valueType="num">
                                      <p:cBhvr>
                                        <p:cTn id="97" dur="900" decel="100000" fill="hold"/>
                                        <p:tgtEl>
                                          <p:spTgt spid="80"/>
                                        </p:tgtEl>
                                        <p:attrNameLst>
                                          <p:attrName>ppt_y</p:attrName>
                                        </p:attrNameLst>
                                      </p:cBhvr>
                                      <p:tavLst>
                                        <p:tav tm="0">
                                          <p:val>
                                            <p:strVal val="#ppt_y+1"/>
                                          </p:val>
                                        </p:tav>
                                        <p:tav tm="100000">
                                          <p:val>
                                            <p:strVal val="#ppt_y-.03"/>
                                          </p:val>
                                        </p:tav>
                                      </p:tavLst>
                                    </p:anim>
                                    <p:anim calcmode="lin" valueType="num">
                                      <p:cBhvr>
                                        <p:cTn id="98"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childTnLst>
                          </p:cTn>
                        </p:par>
                        <p:par>
                          <p:cTn id="99" fill="hold">
                            <p:stCondLst>
                              <p:cond delay="1500"/>
                            </p:stCondLst>
                            <p:childTnLst>
                              <p:par>
                                <p:cTn id="100" presetID="10" presetClass="entr" presetSubtype="0" fill="hold" grpId="0" nodeType="after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fade">
                                      <p:cBhvr>
                                        <p:cTn id="10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49" grpId="0"/>
      <p:bldP spid="52" grpId="0" animBg="1"/>
      <p:bldP spid="73" grpId="0"/>
      <p:bldP spid="81" grpId="0"/>
      <p:bldP spid="56" grpId="0" animBg="1"/>
      <p:bldP spid="56" grpId="1" animBg="1"/>
      <p:bldP spid="2" grpId="0"/>
      <p:bldP spid="2" grpId="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 semantic modeling</a:t>
            </a:r>
            <a:br>
              <a:rPr lang="en-US" dirty="0"/>
            </a:br>
            <a:r>
              <a:rPr lang="en-US" sz="3137" dirty="0">
                <a:gradFill>
                  <a:gsLst>
                    <a:gs pos="1250">
                      <a:schemeClr val="tx2"/>
                    </a:gs>
                    <a:gs pos="100000">
                      <a:schemeClr val="tx2"/>
                    </a:gs>
                  </a:gsLst>
                  <a:lin ang="5400000" scaled="0"/>
                </a:gradFill>
              </a:rPr>
              <a:t>Transform complex on-premises or cloud data into insights</a:t>
            </a:r>
            <a:endParaRPr lang="en-US" dirty="0">
              <a:gradFill>
                <a:gsLst>
                  <a:gs pos="1250">
                    <a:schemeClr val="tx2"/>
                  </a:gs>
                  <a:gs pos="100000">
                    <a:schemeClr val="tx2"/>
                  </a:gs>
                </a:gsLst>
                <a:lin ang="5400000" scaled="0"/>
              </a:gradFill>
            </a:endParaRPr>
          </a:p>
        </p:txBody>
      </p:sp>
      <p:grpSp>
        <p:nvGrpSpPr>
          <p:cNvPr id="6" name="Group 5"/>
          <p:cNvGrpSpPr>
            <a:grpSpLocks noChangeAspect="1"/>
          </p:cNvGrpSpPr>
          <p:nvPr/>
        </p:nvGrpSpPr>
        <p:grpSpPr>
          <a:xfrm>
            <a:off x="4527257" y="2935967"/>
            <a:ext cx="3227129" cy="1908523"/>
            <a:chOff x="4661589" y="1873556"/>
            <a:chExt cx="3610696" cy="2135366"/>
          </a:xfrm>
        </p:grpSpPr>
        <p:sp>
          <p:nvSpPr>
            <p:cNvPr id="31" name="Freeform 266">
              <a:extLst/>
            </p:cNvPr>
            <p:cNvSpPr>
              <a:spLocks noChangeAspect="1"/>
            </p:cNvSpPr>
            <p:nvPr/>
          </p:nvSpPr>
          <p:spPr bwMode="black">
            <a:xfrm>
              <a:off x="4661589" y="1873556"/>
              <a:ext cx="3610696" cy="213536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w="19050">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33" name="TextBox 32">
              <a:extLst/>
            </p:cNvPr>
            <p:cNvSpPr txBox="1"/>
            <p:nvPr/>
          </p:nvSpPr>
          <p:spPr>
            <a:xfrm>
              <a:off x="5363444" y="3600964"/>
              <a:ext cx="2206985" cy="337589"/>
            </a:xfrm>
            <a:prstGeom prst="rect">
              <a:avLst/>
            </a:prstGeom>
            <a:noFill/>
          </p:spPr>
          <p:txBody>
            <a:bodyPr wrap="none" rtlCol="0">
              <a:spAutoFit/>
            </a:bodyPr>
            <a:lstStyle/>
            <a:p>
              <a:pPr algn="ctr" defTabSz="914225">
                <a:defRPr/>
              </a:pPr>
              <a:r>
                <a:rPr lang="en-US" sz="1372" kern="0" dirty="0">
                  <a:solidFill>
                    <a:srgbClr val="0070C0"/>
                  </a:solidFill>
                  <a:latin typeface="Segoe UI" panose="020B0502040204020203" pitchFamily="34" charset="0"/>
                  <a:cs typeface="Segoe UI" panose="020B0502040204020203" pitchFamily="34" charset="0"/>
                </a:rPr>
                <a:t>Azure Analysis Services</a:t>
              </a:r>
            </a:p>
          </p:txBody>
        </p:sp>
        <p:pic>
          <p:nvPicPr>
            <p:cNvPr id="144" name="Picture 143">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5922966" y="2582862"/>
              <a:ext cx="1087942" cy="850025"/>
            </a:xfrm>
            <a:prstGeom prst="rect">
              <a:avLst/>
            </a:prstGeom>
          </p:spPr>
        </p:pic>
      </p:grpSp>
      <p:sp>
        <p:nvSpPr>
          <p:cNvPr id="146" name="Content Placeholder 2"/>
          <p:cNvSpPr txBox="1">
            <a:spLocks/>
          </p:cNvSpPr>
          <p:nvPr/>
        </p:nvSpPr>
        <p:spPr>
          <a:xfrm>
            <a:off x="7933671" y="2297295"/>
            <a:ext cx="3675342" cy="3352765"/>
          </a:xfrm>
          <a:prstGeom prst="rect">
            <a:avLst/>
          </a:prstGeom>
        </p:spPr>
        <p:txBody>
          <a:bodyPr vert="horz" wrap="square" lIns="146284" tIns="91427" rIns="146284" bIns="91427"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Model complex data into business user friendly semantic datasets</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Combine into a single model </a:t>
            </a:r>
            <a:br>
              <a:rPr lang="en-US" sz="1961" dirty="0">
                <a:gradFill>
                  <a:gsLst>
                    <a:gs pos="1250">
                      <a:srgbClr val="353535"/>
                    </a:gs>
                    <a:gs pos="100000">
                      <a:srgbClr val="353535"/>
                    </a:gs>
                  </a:gsLst>
                  <a:lin ang="5400000" scaled="0"/>
                </a:gradFill>
                <a:latin typeface="Segoe UI Semilight"/>
              </a:rPr>
            </a:br>
            <a:r>
              <a:rPr lang="en-US" sz="1961" dirty="0">
                <a:gradFill>
                  <a:gsLst>
                    <a:gs pos="1250">
                      <a:srgbClr val="353535"/>
                    </a:gs>
                    <a:gs pos="100000">
                      <a:srgbClr val="353535"/>
                    </a:gs>
                  </a:gsLst>
                  <a:lin ang="5400000" scaled="0"/>
                </a:gradFill>
                <a:latin typeface="Segoe UI Semilight"/>
              </a:rPr>
              <a:t>for one version of the truth </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Build scalable solutions over billions of rows of data</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Deliver trusted data models </a:t>
            </a:r>
            <a:br>
              <a:rPr lang="en-US" sz="1961" dirty="0">
                <a:gradFill>
                  <a:gsLst>
                    <a:gs pos="1250">
                      <a:srgbClr val="353535"/>
                    </a:gs>
                    <a:gs pos="100000">
                      <a:srgbClr val="353535"/>
                    </a:gs>
                  </a:gsLst>
                  <a:lin ang="5400000" scaled="0"/>
                </a:gradFill>
                <a:latin typeface="Segoe UI Semilight"/>
              </a:rPr>
            </a:br>
            <a:r>
              <a:rPr lang="en-US" sz="1961" dirty="0">
                <a:gradFill>
                  <a:gsLst>
                    <a:gs pos="1250">
                      <a:srgbClr val="353535"/>
                    </a:gs>
                    <a:gs pos="100000">
                      <a:srgbClr val="353535"/>
                    </a:gs>
                  </a:gsLst>
                  <a:lin ang="5400000" scaled="0"/>
                </a:gradFill>
                <a:latin typeface="Segoe UI Semilight"/>
              </a:rPr>
              <a:t>that business users can </a:t>
            </a:r>
            <a:br>
              <a:rPr lang="en-US" sz="1961" dirty="0">
                <a:gradFill>
                  <a:gsLst>
                    <a:gs pos="1250">
                      <a:srgbClr val="353535"/>
                    </a:gs>
                    <a:gs pos="100000">
                      <a:srgbClr val="353535"/>
                    </a:gs>
                  </a:gsLst>
                  <a:lin ang="5400000" scaled="0"/>
                </a:gradFill>
                <a:latin typeface="Segoe UI Semilight"/>
              </a:rPr>
            </a:br>
            <a:r>
              <a:rPr lang="en-US" sz="1961" dirty="0">
                <a:gradFill>
                  <a:gsLst>
                    <a:gs pos="1250">
                      <a:srgbClr val="353535"/>
                    </a:gs>
                    <a:gs pos="100000">
                      <a:srgbClr val="353535"/>
                    </a:gs>
                  </a:gsLst>
                  <a:lin ang="5400000" scaled="0"/>
                </a:gradFill>
                <a:latin typeface="Segoe UI Semilight"/>
              </a:rPr>
              <a:t>easily understand</a:t>
            </a:r>
          </a:p>
        </p:txBody>
      </p:sp>
      <p:grpSp>
        <p:nvGrpSpPr>
          <p:cNvPr id="9" name="Group 8"/>
          <p:cNvGrpSpPr/>
          <p:nvPr/>
        </p:nvGrpSpPr>
        <p:grpSpPr>
          <a:xfrm>
            <a:off x="1120531" y="2292130"/>
            <a:ext cx="3344457" cy="3925727"/>
            <a:chOff x="686117" y="2337595"/>
            <a:chExt cx="3411520" cy="4004446"/>
          </a:xfrm>
        </p:grpSpPr>
        <p:sp>
          <p:nvSpPr>
            <p:cNvPr id="21" name="TextBox 20"/>
            <p:cNvSpPr txBox="1"/>
            <p:nvPr/>
          </p:nvSpPr>
          <p:spPr>
            <a:xfrm>
              <a:off x="752274" y="4031774"/>
              <a:ext cx="104434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Cloud</a:t>
              </a:r>
            </a:p>
          </p:txBody>
        </p:sp>
        <p:sp>
          <p:nvSpPr>
            <p:cNvPr id="22" name="TextBox 21"/>
            <p:cNvSpPr txBox="1"/>
            <p:nvPr/>
          </p:nvSpPr>
          <p:spPr>
            <a:xfrm>
              <a:off x="749087" y="4335359"/>
              <a:ext cx="1193923" cy="261610"/>
            </a:xfrm>
            <a:prstGeom prst="rect">
              <a:avLst/>
            </a:prstGeom>
            <a:noFill/>
          </p:spPr>
          <p:txBody>
            <a:bodyPr wrap="square" rtlCol="0">
              <a:spAutoFit/>
            </a:bodyPr>
            <a:lstStyle/>
            <a:p>
              <a:pPr defTabSz="913523">
                <a:defRPr/>
              </a:pPr>
              <a:r>
                <a:rPr lang="en-US" sz="1078" b="1" kern="0" dirty="0">
                  <a:gradFill>
                    <a:gsLst>
                      <a:gs pos="11504">
                        <a:srgbClr val="353535"/>
                      </a:gs>
                      <a:gs pos="37168">
                        <a:srgbClr val="353535"/>
                      </a:gs>
                    </a:gsLst>
                    <a:lin ang="5400000" scaled="0"/>
                  </a:gradFill>
                  <a:latin typeface="Segoe UI"/>
                </a:rPr>
                <a:t>On-premises</a:t>
              </a:r>
            </a:p>
          </p:txBody>
        </p:sp>
        <p:grpSp>
          <p:nvGrpSpPr>
            <p:cNvPr id="109" name="Group 108"/>
            <p:cNvGrpSpPr/>
            <p:nvPr/>
          </p:nvGrpSpPr>
          <p:grpSpPr>
            <a:xfrm>
              <a:off x="686903" y="2337595"/>
              <a:ext cx="1762631" cy="1482898"/>
              <a:chOff x="-2528604" y="2530410"/>
              <a:chExt cx="1762631" cy="1482898"/>
            </a:xfrm>
          </p:grpSpPr>
          <p:sp>
            <p:nvSpPr>
              <p:cNvPr id="110" name="Rectangle 109"/>
              <p:cNvSpPr/>
              <p:nvPr/>
            </p:nvSpPr>
            <p:spPr>
              <a:xfrm>
                <a:off x="-2468977" y="2577506"/>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11" name="Group 110"/>
              <p:cNvGrpSpPr/>
              <p:nvPr/>
            </p:nvGrpSpPr>
            <p:grpSpPr>
              <a:xfrm>
                <a:off x="-2417028" y="2623672"/>
                <a:ext cx="1526214" cy="1343469"/>
                <a:chOff x="757437" y="2519885"/>
                <a:chExt cx="1987953" cy="1749921"/>
              </a:xfrm>
              <a:solidFill>
                <a:schemeClr val="bg1">
                  <a:alpha val="15000"/>
                </a:schemeClr>
              </a:solidFill>
            </p:grpSpPr>
            <p:sp>
              <p:nvSpPr>
                <p:cNvPr id="113"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4" name="Oval 113"/>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5" name="Oval 114"/>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6" name="Oval 115"/>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7" name="Oval 116"/>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8" name="Oval 117"/>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19"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20" name="Oval 119"/>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1"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22"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3"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24"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25"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12" name="Rectangle 111"/>
              <p:cNvSpPr/>
              <p:nvPr/>
            </p:nvSpPr>
            <p:spPr>
              <a:xfrm>
                <a:off x="-2528604" y="2530410"/>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grpSp>
          <p:nvGrpSpPr>
            <p:cNvPr id="126" name="Group 125"/>
            <p:cNvGrpSpPr/>
            <p:nvPr/>
          </p:nvGrpSpPr>
          <p:grpSpPr>
            <a:xfrm>
              <a:off x="686117" y="4859143"/>
              <a:ext cx="1762631" cy="1482898"/>
              <a:chOff x="1003776" y="4859143"/>
              <a:chExt cx="1762631" cy="1482898"/>
            </a:xfrm>
          </p:grpSpPr>
          <p:sp>
            <p:nvSpPr>
              <p:cNvPr id="127" name="Rectangle 126"/>
              <p:cNvSpPr/>
              <p:nvPr/>
            </p:nvSpPr>
            <p:spPr>
              <a:xfrm>
                <a:off x="1063403" y="4906239"/>
                <a:ext cx="1641701" cy="1359257"/>
              </a:xfrm>
              <a:prstGeom prst="rect">
                <a:avLst/>
              </a:prstGeom>
              <a:solidFill>
                <a:srgbClr val="0072C6"/>
              </a:solidFill>
              <a:ln w="1143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endParaRPr lang="en-US" sz="1765" b="1" kern="0" dirty="0">
                  <a:gradFill>
                    <a:gsLst>
                      <a:gs pos="100000">
                        <a:srgbClr val="FFFFFF"/>
                      </a:gs>
                      <a:gs pos="31000">
                        <a:srgbClr val="FFFFFF"/>
                      </a:gs>
                    </a:gsLst>
                    <a:lin ang="5400000" scaled="0"/>
                  </a:gradFill>
                  <a:latin typeface="Segoe UI"/>
                </a:endParaRPr>
              </a:p>
            </p:txBody>
          </p:sp>
          <p:grpSp>
            <p:nvGrpSpPr>
              <p:cNvPr id="128" name="Group 127"/>
              <p:cNvGrpSpPr/>
              <p:nvPr/>
            </p:nvGrpSpPr>
            <p:grpSpPr>
              <a:xfrm>
                <a:off x="1115352" y="4952406"/>
                <a:ext cx="1526214" cy="1343469"/>
                <a:chOff x="757437" y="2519885"/>
                <a:chExt cx="1987953" cy="1749921"/>
              </a:xfrm>
              <a:solidFill>
                <a:schemeClr val="bg1">
                  <a:alpha val="15000"/>
                </a:schemeClr>
              </a:solidFill>
            </p:grpSpPr>
            <p:sp>
              <p:nvSpPr>
                <p:cNvPr id="130" name="Freeform 73"/>
                <p:cNvSpPr>
                  <a:spLocks noChangeAspect="1" noEditPoints="1"/>
                </p:cNvSpPr>
                <p:nvPr/>
              </p:nvSpPr>
              <p:spPr bwMode="black">
                <a:xfrm>
                  <a:off x="2163993" y="3714524"/>
                  <a:ext cx="546475" cy="546473"/>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1" name="Oval 130"/>
                <p:cNvSpPr/>
                <p:nvPr/>
              </p:nvSpPr>
              <p:spPr>
                <a:xfrm>
                  <a:off x="1769946" y="3970228"/>
                  <a:ext cx="254741" cy="25474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2" name="Oval 131"/>
                <p:cNvSpPr/>
                <p:nvPr/>
              </p:nvSpPr>
              <p:spPr>
                <a:xfrm>
                  <a:off x="1942884" y="3613005"/>
                  <a:ext cx="185689" cy="18568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3" name="Oval 132"/>
                <p:cNvSpPr/>
                <p:nvPr/>
              </p:nvSpPr>
              <p:spPr>
                <a:xfrm>
                  <a:off x="1588638" y="2622021"/>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4" name="Oval 133"/>
                <p:cNvSpPr/>
                <p:nvPr/>
              </p:nvSpPr>
              <p:spPr>
                <a:xfrm>
                  <a:off x="2511665" y="2941844"/>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5" name="Oval 134"/>
                <p:cNvSpPr/>
                <p:nvPr/>
              </p:nvSpPr>
              <p:spPr>
                <a:xfrm>
                  <a:off x="2479435" y="2519885"/>
                  <a:ext cx="265955" cy="2659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6" name="Freeform 21"/>
                <p:cNvSpPr>
                  <a:spLocks noChangeAspect="1" noEditPoints="1"/>
                </p:cNvSpPr>
                <p:nvPr/>
              </p:nvSpPr>
              <p:spPr bwMode="black">
                <a:xfrm>
                  <a:off x="791852" y="2527050"/>
                  <a:ext cx="659174" cy="41054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dirty="0">
                    <a:gradFill>
                      <a:gsLst>
                        <a:gs pos="100000">
                          <a:srgbClr val="FFFFFF"/>
                        </a:gs>
                        <a:gs pos="31000">
                          <a:srgbClr val="FFFFFF"/>
                        </a:gs>
                      </a:gsLst>
                      <a:lin ang="5400000" scaled="0"/>
                    </a:gradFill>
                    <a:latin typeface="Segoe UI"/>
                  </a:endParaRPr>
                </a:p>
              </p:txBody>
            </p:sp>
            <p:sp>
              <p:nvSpPr>
                <p:cNvPr id="137" name="Oval 136"/>
                <p:cNvSpPr/>
                <p:nvPr/>
              </p:nvSpPr>
              <p:spPr>
                <a:xfrm>
                  <a:off x="1327496" y="3029019"/>
                  <a:ext cx="140851" cy="14085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8" name="Freeform 219"/>
                <p:cNvSpPr>
                  <a:spLocks noChangeAspect="1"/>
                </p:cNvSpPr>
                <p:nvPr/>
              </p:nvSpPr>
              <p:spPr bwMode="black">
                <a:xfrm>
                  <a:off x="757437" y="3012269"/>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dirty="0">
                    <a:gradFill>
                      <a:gsLst>
                        <a:gs pos="100000">
                          <a:srgbClr val="FFFFFF"/>
                        </a:gs>
                        <a:gs pos="31000">
                          <a:srgbClr val="FFFFFF"/>
                        </a:gs>
                      </a:gsLst>
                      <a:lin ang="5400000" scaled="0"/>
                    </a:gradFill>
                    <a:latin typeface="Segoe UI"/>
                    <a:ea typeface="Segoe UI" pitchFamily="34" charset="0"/>
                    <a:cs typeface="Segoe UI" pitchFamily="34" charset="0"/>
                  </a:endParaRPr>
                </a:p>
              </p:txBody>
            </p:sp>
            <p:sp>
              <p:nvSpPr>
                <p:cNvPr id="139" name="Freeform 88"/>
                <p:cNvSpPr>
                  <a:spLocks noEditPoints="1"/>
                </p:cNvSpPr>
                <p:nvPr/>
              </p:nvSpPr>
              <p:spPr bwMode="black">
                <a:xfrm>
                  <a:off x="2166732" y="3099365"/>
                  <a:ext cx="516790" cy="5562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0" name="Freeform 26"/>
                <p:cNvSpPr>
                  <a:spLocks noEditPoints="1"/>
                </p:cNvSpPr>
                <p:nvPr/>
              </p:nvSpPr>
              <p:spPr bwMode="auto">
                <a:xfrm>
                  <a:off x="2095047" y="2595034"/>
                  <a:ext cx="235693" cy="349106"/>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sz="1765" kern="0">
                    <a:gradFill>
                      <a:gsLst>
                        <a:gs pos="100000">
                          <a:srgbClr val="FFFFFF"/>
                        </a:gs>
                        <a:gs pos="31000">
                          <a:srgbClr val="FFFFFF"/>
                        </a:gs>
                      </a:gsLst>
                      <a:lin ang="5400000" scaled="0"/>
                    </a:gradFill>
                    <a:latin typeface="Segoe UI"/>
                  </a:endParaRPr>
                </a:p>
              </p:txBody>
            </p:sp>
            <p:sp>
              <p:nvSpPr>
                <p:cNvPr id="141" name="Freeform 85"/>
                <p:cNvSpPr>
                  <a:spLocks noEditPoints="1"/>
                </p:cNvSpPr>
                <p:nvPr/>
              </p:nvSpPr>
              <p:spPr bwMode="auto">
                <a:xfrm>
                  <a:off x="1563885" y="2853147"/>
                  <a:ext cx="447846" cy="578821"/>
                </a:xfrm>
                <a:custGeom>
                  <a:avLst/>
                  <a:gdLst/>
                  <a:ahLst/>
                  <a:cxnLst>
                    <a:cxn ang="0">
                      <a:pos x="187" y="0"/>
                    </a:cxn>
                    <a:cxn ang="0">
                      <a:pos x="55" y="0"/>
                    </a:cxn>
                    <a:cxn ang="0">
                      <a:pos x="0" y="31"/>
                    </a:cxn>
                    <a:cxn ang="0">
                      <a:pos x="0" y="283"/>
                    </a:cxn>
                    <a:cxn ang="0">
                      <a:pos x="55" y="314"/>
                    </a:cxn>
                    <a:cxn ang="0">
                      <a:pos x="187" y="314"/>
                    </a:cxn>
                    <a:cxn ang="0">
                      <a:pos x="242" y="283"/>
                    </a:cxn>
                    <a:cxn ang="0">
                      <a:pos x="242" y="31"/>
                    </a:cxn>
                    <a:cxn ang="0">
                      <a:pos x="187" y="0"/>
                    </a:cxn>
                    <a:cxn ang="0">
                      <a:pos x="126" y="283"/>
                    </a:cxn>
                    <a:cxn ang="0">
                      <a:pos x="97" y="254"/>
                    </a:cxn>
                    <a:cxn ang="0">
                      <a:pos x="126" y="225"/>
                    </a:cxn>
                    <a:cxn ang="0">
                      <a:pos x="155" y="254"/>
                    </a:cxn>
                    <a:cxn ang="0">
                      <a:pos x="126" y="283"/>
                    </a:cxn>
                    <a:cxn ang="0">
                      <a:pos x="221" y="161"/>
                    </a:cxn>
                    <a:cxn ang="0">
                      <a:pos x="215" y="167"/>
                    </a:cxn>
                    <a:cxn ang="0">
                      <a:pos x="26" y="167"/>
                    </a:cxn>
                    <a:cxn ang="0">
                      <a:pos x="21" y="161"/>
                    </a:cxn>
                    <a:cxn ang="0">
                      <a:pos x="21" y="31"/>
                    </a:cxn>
                    <a:cxn ang="0">
                      <a:pos x="26" y="25"/>
                    </a:cxn>
                    <a:cxn ang="0">
                      <a:pos x="215" y="25"/>
                    </a:cxn>
                    <a:cxn ang="0">
                      <a:pos x="221" y="31"/>
                    </a:cxn>
                    <a:cxn ang="0">
                      <a:pos x="221" y="161"/>
                    </a:cxn>
                  </a:cxnLst>
                  <a:rect l="0" t="0" r="r" b="b"/>
                  <a:pathLst>
                    <a:path w="242" h="314">
                      <a:moveTo>
                        <a:pt x="187" y="0"/>
                      </a:moveTo>
                      <a:cubicBezTo>
                        <a:pt x="55" y="0"/>
                        <a:pt x="55" y="0"/>
                        <a:pt x="55" y="0"/>
                      </a:cubicBezTo>
                      <a:cubicBezTo>
                        <a:pt x="25" y="0"/>
                        <a:pt x="0" y="1"/>
                        <a:pt x="0" y="31"/>
                      </a:cubicBezTo>
                      <a:cubicBezTo>
                        <a:pt x="0" y="283"/>
                        <a:pt x="0" y="283"/>
                        <a:pt x="0" y="283"/>
                      </a:cubicBezTo>
                      <a:cubicBezTo>
                        <a:pt x="0" y="313"/>
                        <a:pt x="25" y="314"/>
                        <a:pt x="55" y="314"/>
                      </a:cubicBezTo>
                      <a:cubicBezTo>
                        <a:pt x="187" y="314"/>
                        <a:pt x="187" y="314"/>
                        <a:pt x="187" y="314"/>
                      </a:cubicBezTo>
                      <a:cubicBezTo>
                        <a:pt x="217" y="314"/>
                        <a:pt x="242" y="313"/>
                        <a:pt x="242" y="283"/>
                      </a:cubicBezTo>
                      <a:cubicBezTo>
                        <a:pt x="242" y="31"/>
                        <a:pt x="242" y="31"/>
                        <a:pt x="242" y="31"/>
                      </a:cubicBezTo>
                      <a:cubicBezTo>
                        <a:pt x="242" y="1"/>
                        <a:pt x="217" y="0"/>
                        <a:pt x="187" y="0"/>
                      </a:cubicBezTo>
                      <a:close/>
                      <a:moveTo>
                        <a:pt x="126" y="283"/>
                      </a:moveTo>
                      <a:cubicBezTo>
                        <a:pt x="110" y="283"/>
                        <a:pt x="97" y="270"/>
                        <a:pt x="97" y="254"/>
                      </a:cubicBezTo>
                      <a:cubicBezTo>
                        <a:pt x="97" y="238"/>
                        <a:pt x="110" y="225"/>
                        <a:pt x="126" y="225"/>
                      </a:cubicBezTo>
                      <a:cubicBezTo>
                        <a:pt x="142" y="225"/>
                        <a:pt x="155" y="238"/>
                        <a:pt x="155" y="254"/>
                      </a:cubicBezTo>
                      <a:cubicBezTo>
                        <a:pt x="155" y="270"/>
                        <a:pt x="142" y="283"/>
                        <a:pt x="126" y="283"/>
                      </a:cubicBezTo>
                      <a:close/>
                      <a:moveTo>
                        <a:pt x="221" y="161"/>
                      </a:moveTo>
                      <a:cubicBezTo>
                        <a:pt x="221" y="165"/>
                        <a:pt x="218" y="167"/>
                        <a:pt x="215" y="167"/>
                      </a:cubicBezTo>
                      <a:cubicBezTo>
                        <a:pt x="26" y="167"/>
                        <a:pt x="26" y="167"/>
                        <a:pt x="26" y="167"/>
                      </a:cubicBezTo>
                      <a:cubicBezTo>
                        <a:pt x="23" y="167"/>
                        <a:pt x="21" y="165"/>
                        <a:pt x="21" y="161"/>
                      </a:cubicBezTo>
                      <a:cubicBezTo>
                        <a:pt x="21" y="31"/>
                        <a:pt x="21" y="31"/>
                        <a:pt x="21" y="31"/>
                      </a:cubicBezTo>
                      <a:cubicBezTo>
                        <a:pt x="21" y="28"/>
                        <a:pt x="23" y="25"/>
                        <a:pt x="26" y="25"/>
                      </a:cubicBezTo>
                      <a:cubicBezTo>
                        <a:pt x="215" y="25"/>
                        <a:pt x="215" y="25"/>
                        <a:pt x="215" y="25"/>
                      </a:cubicBezTo>
                      <a:cubicBezTo>
                        <a:pt x="218" y="25"/>
                        <a:pt x="221" y="28"/>
                        <a:pt x="221" y="31"/>
                      </a:cubicBezTo>
                      <a:lnTo>
                        <a:pt x="221" y="161"/>
                      </a:lnTo>
                      <a:close/>
                    </a:path>
                  </a:pathLst>
                </a:custGeom>
                <a:grpFill/>
                <a:extLst/>
              </p:spPr>
              <p:txBody>
                <a:bodyPr vert="horz" wrap="square" lIns="93207" tIns="46603" rIns="93207" bIns="46603" numCol="1" anchor="t" anchorCtr="0" compatLnSpc="1">
                  <a:prstTxWarp prst="textNoShape">
                    <a:avLst/>
                  </a:prstTxWarp>
                </a:bodyPr>
                <a:lstStyle/>
                <a:p>
                  <a:pPr defTabSz="931843">
                    <a:defRPr/>
                  </a:pPr>
                  <a:endParaRPr lang="en-US" sz="1765" kern="0">
                    <a:gradFill>
                      <a:gsLst>
                        <a:gs pos="100000">
                          <a:srgbClr val="FFFFFF"/>
                        </a:gs>
                        <a:gs pos="31000">
                          <a:srgbClr val="FFFFFF"/>
                        </a:gs>
                      </a:gsLst>
                      <a:lin ang="5400000" scaled="0"/>
                    </a:gradFill>
                    <a:latin typeface="Segoe UI"/>
                  </a:endParaRPr>
                </a:p>
              </p:txBody>
            </p:sp>
            <p:sp>
              <p:nvSpPr>
                <p:cNvPr id="142" name="Freeform 229"/>
                <p:cNvSpPr/>
                <p:nvPr/>
              </p:nvSpPr>
              <p:spPr>
                <a:xfrm>
                  <a:off x="938339" y="3451352"/>
                  <a:ext cx="743672" cy="818454"/>
                </a:xfrm>
                <a:custGeom>
                  <a:avLst/>
                  <a:gdLst>
                    <a:gd name="connsiteX0" fmla="*/ 528162 w 853584"/>
                    <a:gd name="connsiteY0" fmla="*/ 99273 h 939419"/>
                    <a:gd name="connsiteX1" fmla="*/ 592919 w 853584"/>
                    <a:gd name="connsiteY1" fmla="*/ 119375 h 939419"/>
                    <a:gd name="connsiteX2" fmla="*/ 853584 w 853584"/>
                    <a:gd name="connsiteY2" fmla="*/ 512627 h 939419"/>
                    <a:gd name="connsiteX3" fmla="*/ 426792 w 853584"/>
                    <a:gd name="connsiteY3" fmla="*/ 939419 h 939419"/>
                    <a:gd name="connsiteX4" fmla="*/ 0 w 853584"/>
                    <a:gd name="connsiteY4" fmla="*/ 512627 h 939419"/>
                    <a:gd name="connsiteX5" fmla="*/ 260665 w 853584"/>
                    <a:gd name="connsiteY5" fmla="*/ 119375 h 939419"/>
                    <a:gd name="connsiteX6" fmla="*/ 296800 w 853584"/>
                    <a:gd name="connsiteY6" fmla="*/ 108158 h 939419"/>
                    <a:gd name="connsiteX7" fmla="*/ 296800 w 853584"/>
                    <a:gd name="connsiteY7" fmla="*/ 250889 h 939419"/>
                    <a:gd name="connsiteX8" fmla="*/ 262767 w 853584"/>
                    <a:gd name="connsiteY8" fmla="*/ 269362 h 939419"/>
                    <a:gd name="connsiteX9" fmla="*/ 133424 w 853584"/>
                    <a:gd name="connsiteY9" fmla="*/ 512627 h 939419"/>
                    <a:gd name="connsiteX10" fmla="*/ 426792 w 853584"/>
                    <a:gd name="connsiteY10" fmla="*/ 805995 h 939419"/>
                    <a:gd name="connsiteX11" fmla="*/ 720160 w 853584"/>
                    <a:gd name="connsiteY11" fmla="*/ 512627 h 939419"/>
                    <a:gd name="connsiteX12" fmla="*/ 540984 w 853584"/>
                    <a:gd name="connsiteY12" fmla="*/ 242313 h 939419"/>
                    <a:gd name="connsiteX13" fmla="*/ 528162 w 853584"/>
                    <a:gd name="connsiteY13" fmla="*/ 238333 h 939419"/>
                    <a:gd name="connsiteX14" fmla="*/ 413546 w 853584"/>
                    <a:gd name="connsiteY14" fmla="*/ 0 h 939419"/>
                    <a:gd name="connsiteX15" fmla="*/ 467162 w 853584"/>
                    <a:gd name="connsiteY15" fmla="*/ 53616 h 939419"/>
                    <a:gd name="connsiteX16" fmla="*/ 467162 w 853584"/>
                    <a:gd name="connsiteY16" fmla="*/ 486795 h 939419"/>
                    <a:gd name="connsiteX17" fmla="*/ 413546 w 853584"/>
                    <a:gd name="connsiteY17" fmla="*/ 540411 h 939419"/>
                    <a:gd name="connsiteX18" fmla="*/ 359930 w 853584"/>
                    <a:gd name="connsiteY18" fmla="*/ 486795 h 939419"/>
                    <a:gd name="connsiteX19" fmla="*/ 359930 w 853584"/>
                    <a:gd name="connsiteY19" fmla="*/ 53616 h 939419"/>
                    <a:gd name="connsiteX20" fmla="*/ 413546 w 853584"/>
                    <a:gd name="connsiteY20" fmla="*/ 0 h 9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3584" h="939419">
                      <a:moveTo>
                        <a:pt x="528162" y="99273"/>
                      </a:moveTo>
                      <a:lnTo>
                        <a:pt x="592919" y="119375"/>
                      </a:lnTo>
                      <a:cubicBezTo>
                        <a:pt x="746101" y="184165"/>
                        <a:pt x="853584" y="335844"/>
                        <a:pt x="853584" y="512627"/>
                      </a:cubicBezTo>
                      <a:cubicBezTo>
                        <a:pt x="853584" y="748338"/>
                        <a:pt x="662503" y="939419"/>
                        <a:pt x="426792" y="939419"/>
                      </a:cubicBezTo>
                      <a:cubicBezTo>
                        <a:pt x="191081" y="939419"/>
                        <a:pt x="0" y="748338"/>
                        <a:pt x="0" y="512627"/>
                      </a:cubicBezTo>
                      <a:cubicBezTo>
                        <a:pt x="0" y="335844"/>
                        <a:pt x="107483" y="184165"/>
                        <a:pt x="260665" y="119375"/>
                      </a:cubicBezTo>
                      <a:lnTo>
                        <a:pt x="296800" y="108158"/>
                      </a:lnTo>
                      <a:lnTo>
                        <a:pt x="296800" y="250889"/>
                      </a:lnTo>
                      <a:lnTo>
                        <a:pt x="262767" y="269362"/>
                      </a:lnTo>
                      <a:cubicBezTo>
                        <a:pt x="184731" y="322082"/>
                        <a:pt x="133424" y="411363"/>
                        <a:pt x="133424" y="512627"/>
                      </a:cubicBezTo>
                      <a:cubicBezTo>
                        <a:pt x="133424" y="674650"/>
                        <a:pt x="264769" y="805995"/>
                        <a:pt x="426792" y="805995"/>
                      </a:cubicBezTo>
                      <a:cubicBezTo>
                        <a:pt x="588815" y="805995"/>
                        <a:pt x="720160" y="674650"/>
                        <a:pt x="720160" y="512627"/>
                      </a:cubicBezTo>
                      <a:cubicBezTo>
                        <a:pt x="720160" y="391110"/>
                        <a:pt x="646279" y="286849"/>
                        <a:pt x="540984" y="242313"/>
                      </a:cubicBezTo>
                      <a:lnTo>
                        <a:pt x="528162" y="238333"/>
                      </a:lnTo>
                      <a:close/>
                      <a:moveTo>
                        <a:pt x="413546" y="0"/>
                      </a:moveTo>
                      <a:cubicBezTo>
                        <a:pt x="443157" y="0"/>
                        <a:pt x="467162" y="24005"/>
                        <a:pt x="467162" y="53616"/>
                      </a:cubicBezTo>
                      <a:lnTo>
                        <a:pt x="467162" y="486795"/>
                      </a:lnTo>
                      <a:cubicBezTo>
                        <a:pt x="467162" y="516406"/>
                        <a:pt x="443157" y="540411"/>
                        <a:pt x="413546" y="540411"/>
                      </a:cubicBezTo>
                      <a:cubicBezTo>
                        <a:pt x="383935" y="540411"/>
                        <a:pt x="359930" y="516406"/>
                        <a:pt x="359930" y="486795"/>
                      </a:cubicBezTo>
                      <a:lnTo>
                        <a:pt x="359930" y="53616"/>
                      </a:lnTo>
                      <a:cubicBezTo>
                        <a:pt x="359930" y="24005"/>
                        <a:pt x="383935" y="0"/>
                        <a:pt x="41354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a:lnSpc>
                      <a:spcPct val="90000"/>
                    </a:lnSpc>
                    <a:defRPr/>
                  </a:pPr>
                  <a:endParaRPr lang="en-US" sz="1765" kern="0">
                    <a:gradFill>
                      <a:gsLst>
                        <a:gs pos="100000">
                          <a:srgbClr val="FFFFFF"/>
                        </a:gs>
                        <a:gs pos="31000">
                          <a:srgbClr val="FFFFFF"/>
                        </a:gs>
                      </a:gsLst>
                      <a:lin ang="5400000" scaled="0"/>
                    </a:gradFill>
                    <a:latin typeface="Segoe UI"/>
                    <a:ea typeface="Segoe UI" pitchFamily="34" charset="0"/>
                    <a:cs typeface="Segoe UI" pitchFamily="34" charset="0"/>
                  </a:endParaRPr>
                </a:p>
              </p:txBody>
            </p:sp>
          </p:grpSp>
          <p:sp>
            <p:nvSpPr>
              <p:cNvPr id="129" name="Rectangle 128"/>
              <p:cNvSpPr/>
              <p:nvPr/>
            </p:nvSpPr>
            <p:spPr>
              <a:xfrm>
                <a:off x="1003776" y="4859143"/>
                <a:ext cx="1762631" cy="14828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698">
                  <a:defRPr/>
                </a:pPr>
                <a:r>
                  <a:rPr lang="en-US" sz="1765" kern="0" dirty="0">
                    <a:gradFill>
                      <a:gsLst>
                        <a:gs pos="100000">
                          <a:srgbClr val="FFFFFF"/>
                        </a:gs>
                        <a:gs pos="31000">
                          <a:srgbClr val="FFFFFF"/>
                        </a:gs>
                      </a:gsLst>
                      <a:lin ang="5400000" scaled="0"/>
                    </a:gradFill>
                    <a:latin typeface="Segoe UI Semibold" panose="020B0702040204020203" pitchFamily="34" charset="0"/>
                    <a:cs typeface="Segoe UI Semibold" panose="020B0702040204020203" pitchFamily="34" charset="0"/>
                  </a:rPr>
                  <a:t>DATA</a:t>
                </a:r>
              </a:p>
            </p:txBody>
          </p:sp>
        </p:grpSp>
        <p:cxnSp>
          <p:nvCxnSpPr>
            <p:cNvPr id="147" name="Straight Connector 146"/>
            <p:cNvCxnSpPr/>
            <p:nvPr/>
          </p:nvCxnSpPr>
          <p:spPr>
            <a:xfrm>
              <a:off x="804989" y="4333994"/>
              <a:ext cx="3291840" cy="0"/>
            </a:xfrm>
            <a:prstGeom prst="line">
              <a:avLst/>
            </a:prstGeom>
            <a:ln w="12700">
              <a:solidFill>
                <a:schemeClr val="tx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2378074" y="3862497"/>
              <a:ext cx="1719563" cy="430887"/>
            </a:xfrm>
            <a:prstGeom prst="rect">
              <a:avLst/>
            </a:prstGeom>
            <a:noFill/>
          </p:spPr>
          <p:txBody>
            <a:bodyPr wrap="square" rtlCol="0">
              <a:spAutoFit/>
            </a:bodyPr>
            <a:lstStyle/>
            <a:p>
              <a:pPr defTabSz="913523">
                <a:defRPr/>
              </a:pPr>
              <a:r>
                <a:rPr lang="en-US" sz="1078" kern="0" dirty="0">
                  <a:gradFill>
                    <a:gsLst>
                      <a:gs pos="11504">
                        <a:srgbClr val="353535"/>
                      </a:gs>
                      <a:gs pos="37168">
                        <a:srgbClr val="353535"/>
                      </a:gs>
                    </a:gsLst>
                    <a:lin ang="5400000" scaled="0"/>
                  </a:gradFill>
                  <a:latin typeface="Segoe UI"/>
                </a:rPr>
                <a:t>Transform data into rich BI semantic models</a:t>
              </a:r>
            </a:p>
          </p:txBody>
        </p:sp>
      </p:grpSp>
      <p:grpSp>
        <p:nvGrpSpPr>
          <p:cNvPr id="48" name="Group 47"/>
          <p:cNvGrpSpPr/>
          <p:nvPr/>
        </p:nvGrpSpPr>
        <p:grpSpPr>
          <a:xfrm>
            <a:off x="11075185" y="291515"/>
            <a:ext cx="887461" cy="887461"/>
            <a:chOff x="613918" y="2254735"/>
            <a:chExt cx="1456902" cy="1412358"/>
          </a:xfrm>
        </p:grpSpPr>
        <p:sp>
          <p:nvSpPr>
            <p:cNvPr id="49" name="Oval 48"/>
            <p:cNvSpPr/>
            <p:nvPr/>
          </p:nvSpPr>
          <p:spPr bwMode="auto">
            <a:xfrm>
              <a:off x="613918" y="2254735"/>
              <a:ext cx="1456902"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pic>
          <p:nvPicPr>
            <p:cNvPr id="50" name="Picture 49"/>
            <p:cNvPicPr>
              <a:picLocks noChangeAspect="1"/>
            </p:cNvPicPr>
            <p:nvPr/>
          </p:nvPicPr>
          <p:blipFill>
            <a:blip r:embed="rId5">
              <a:duotone>
                <a:schemeClr val="accent5">
                  <a:shade val="45000"/>
                  <a:satMod val="135000"/>
                </a:schemeClr>
                <a:prstClr val="white"/>
              </a:duotone>
            </a:blip>
            <a:stretch>
              <a:fillRect/>
            </a:stretch>
          </p:blipFill>
          <p:spPr>
            <a:xfrm>
              <a:off x="936579" y="2654379"/>
              <a:ext cx="830098" cy="644601"/>
            </a:xfrm>
            <a:prstGeom prst="rect">
              <a:avLst/>
            </a:prstGeom>
          </p:spPr>
        </p:pic>
      </p:grpSp>
    </p:spTree>
    <p:extLst>
      <p:ext uri="{BB962C8B-B14F-4D97-AF65-F5344CB8AC3E}">
        <p14:creationId xmlns:p14="http://schemas.microsoft.com/office/powerpoint/2010/main" val="578852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07">
            <a:extLst>
              <a:ext uri="{FF2B5EF4-FFF2-40B4-BE49-F238E27FC236}">
                <a16:creationId xmlns:a16="http://schemas.microsoft.com/office/drawing/2014/main" id="{FD32CCE5-97D5-454B-96C0-E960CE74C6E0}"/>
              </a:ext>
            </a:extLst>
          </p:cNvPr>
          <p:cNvSpPr/>
          <p:nvPr/>
        </p:nvSpPr>
        <p:spPr>
          <a:xfrm>
            <a:off x="0"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82" name="Freeform: Shape 27">
            <a:extLst/>
          </p:cNvPr>
          <p:cNvSpPr/>
          <p:nvPr/>
        </p:nvSpPr>
        <p:spPr bwMode="auto">
          <a:xfrm flipH="1" flipV="1">
            <a:off x="2261432" y="2374352"/>
            <a:ext cx="7362502" cy="378388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7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grpSp>
        <p:nvGrpSpPr>
          <p:cNvPr id="9" name="Agrupar 8"/>
          <p:cNvGrpSpPr/>
          <p:nvPr/>
        </p:nvGrpSpPr>
        <p:grpSpPr>
          <a:xfrm>
            <a:off x="2933040" y="3385126"/>
            <a:ext cx="4082783" cy="588366"/>
            <a:chOff x="2991853" y="3444880"/>
            <a:chExt cx="4164651" cy="600164"/>
          </a:xfrm>
        </p:grpSpPr>
        <p:sp>
          <p:nvSpPr>
            <p:cNvPr id="37" name="Rectangle 234"/>
            <p:cNvSpPr/>
            <p:nvPr/>
          </p:nvSpPr>
          <p:spPr>
            <a:xfrm>
              <a:off x="4284603" y="3542453"/>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Control Plane Services</a:t>
              </a:r>
            </a:p>
          </p:txBody>
        </p:sp>
        <p:sp>
          <p:nvSpPr>
            <p:cNvPr id="61" name="TextBox 196"/>
            <p:cNvSpPr txBox="1"/>
            <p:nvPr/>
          </p:nvSpPr>
          <p:spPr>
            <a:xfrm>
              <a:off x="2991853" y="3444880"/>
              <a:ext cx="1233891" cy="600164"/>
            </a:xfrm>
            <a:prstGeom prst="rect">
              <a:avLst/>
            </a:prstGeom>
            <a:noFill/>
          </p:spPr>
          <p:txBody>
            <a:bodyPr wrap="square" rtlCol="0">
              <a:spAutoFit/>
            </a:bodyPr>
            <a:lstStyle/>
            <a:p>
              <a:pPr algn="r" defTabSz="914367"/>
              <a:r>
                <a:rPr lang="en-US" sz="1078" dirty="0">
                  <a:solidFill>
                    <a:srgbClr val="505050"/>
                  </a:solidFill>
                  <a:latin typeface="Segoe UI Light" charset="0"/>
                  <a:ea typeface="Segoe UI Light" charset="0"/>
                  <a:cs typeface="Segoe UI Light" charset="0"/>
                </a:rPr>
                <a:t>Server provisioning and management</a:t>
              </a:r>
            </a:p>
          </p:txBody>
        </p:sp>
        <p:sp>
          <p:nvSpPr>
            <p:cNvPr id="62" name="TextBox 196"/>
            <p:cNvSpPr txBox="1"/>
            <p:nvPr/>
          </p:nvSpPr>
          <p:spPr>
            <a:xfrm>
              <a:off x="6447666" y="3607103"/>
              <a:ext cx="708838" cy="261610"/>
            </a:xfrm>
            <a:prstGeom prst="rect">
              <a:avLst/>
            </a:prstGeom>
            <a:noFill/>
          </p:spPr>
          <p:txBody>
            <a:bodyPr wrap="square" rtlCol="0">
              <a:spAutoFit/>
            </a:bodyPr>
            <a:lstStyle/>
            <a:p>
              <a:pPr defTabSz="914367"/>
              <a:r>
                <a:rPr lang="en-US" sz="1078" dirty="0">
                  <a:solidFill>
                    <a:srgbClr val="505050"/>
                  </a:solidFill>
                  <a:latin typeface="Segoe UI Light" charset="0"/>
                  <a:ea typeface="Segoe UI Light" charset="0"/>
                  <a:cs typeface="Segoe UI Light" charset="0"/>
                </a:rPr>
                <a:t>US West</a:t>
              </a:r>
            </a:p>
          </p:txBody>
        </p:sp>
      </p:grpSp>
      <p:grpSp>
        <p:nvGrpSpPr>
          <p:cNvPr id="6" name="Agrupar 5"/>
          <p:cNvGrpSpPr/>
          <p:nvPr/>
        </p:nvGrpSpPr>
        <p:grpSpPr>
          <a:xfrm>
            <a:off x="8145253" y="4057824"/>
            <a:ext cx="2062840" cy="805606"/>
            <a:chOff x="8308582" y="4138695"/>
            <a:chExt cx="2104204" cy="821760"/>
          </a:xfrm>
        </p:grpSpPr>
        <p:sp>
          <p:nvSpPr>
            <p:cNvPr id="45" name="Rectangle 234"/>
            <p:cNvSpPr/>
            <p:nvPr/>
          </p:nvSpPr>
          <p:spPr>
            <a:xfrm>
              <a:off x="8308582" y="4138695"/>
              <a:ext cx="2104204" cy="410880"/>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Application</a:t>
              </a:r>
            </a:p>
          </p:txBody>
        </p:sp>
        <p:sp>
          <p:nvSpPr>
            <p:cNvPr id="46" name="Rectangle 234"/>
            <p:cNvSpPr/>
            <p:nvPr/>
          </p:nvSpPr>
          <p:spPr>
            <a:xfrm>
              <a:off x="8308582" y="4549575"/>
              <a:ext cx="2104204" cy="410880"/>
            </a:xfrm>
            <a:prstGeom prst="rect">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MySQL/</a:t>
              </a:r>
              <a:r>
                <a:rPr lang="en-US" sz="1078" dirty="0" err="1">
                  <a:solidFill>
                    <a:srgbClr val="FFFFFF"/>
                  </a:solidFill>
                  <a:latin typeface="Segoe UI Light" charset="0"/>
                  <a:ea typeface="Segoe UI Light" charset="0"/>
                  <a:cs typeface="Segoe UI Light" charset="0"/>
                </a:rPr>
                <a:t>Postgres</a:t>
              </a:r>
              <a:r>
                <a:rPr lang="en-US" sz="1078" dirty="0">
                  <a:solidFill>
                    <a:srgbClr val="FFFFFF"/>
                  </a:solidFill>
                  <a:latin typeface="Segoe UI Light" charset="0"/>
                  <a:ea typeface="Segoe UI Light" charset="0"/>
                  <a:cs typeface="Segoe UI Light" charset="0"/>
                </a:rPr>
                <a:t> Client</a:t>
              </a:r>
            </a:p>
          </p:txBody>
        </p:sp>
      </p:grpSp>
      <p:sp>
        <p:nvSpPr>
          <p:cNvPr id="49" name="TextBox 49"/>
          <p:cNvSpPr txBox="1"/>
          <p:nvPr/>
        </p:nvSpPr>
        <p:spPr>
          <a:xfrm>
            <a:off x="6691968" y="4075068"/>
            <a:ext cx="1453285" cy="392245"/>
          </a:xfrm>
          <a:prstGeom prst="rect">
            <a:avLst/>
          </a:prstGeom>
          <a:noFill/>
        </p:spPr>
        <p:txBody>
          <a:bodyPr wrap="square" rtlCol="0" anchor="t">
            <a:spAutoFit/>
          </a:bodyPr>
          <a:lstStyle/>
          <a:p>
            <a:pPr algn="ctr" defTabSz="914367"/>
            <a:r>
              <a:rPr lang="en-US" sz="980" dirty="0">
                <a:solidFill>
                  <a:srgbClr val="505050"/>
                </a:solidFill>
                <a:latin typeface="Segoe UI Light" charset="0"/>
                <a:ea typeface="Segoe UI Light" charset="0"/>
                <a:cs typeface="Segoe UI Light" charset="0"/>
              </a:rPr>
              <a:t>IP1:5432 (Postgres)</a:t>
            </a:r>
          </a:p>
          <a:p>
            <a:pPr algn="ctr" defTabSz="914367"/>
            <a:r>
              <a:rPr lang="en-US" sz="980" dirty="0">
                <a:solidFill>
                  <a:srgbClr val="505050"/>
                </a:solidFill>
                <a:latin typeface="Segoe UI Light" charset="0"/>
                <a:ea typeface="Segoe UI Light" charset="0"/>
                <a:cs typeface="Segoe UI Light" charset="0"/>
              </a:rPr>
              <a:t>IP1:3306 (MySQL)</a:t>
            </a:r>
          </a:p>
        </p:txBody>
      </p:sp>
      <p:cxnSp>
        <p:nvCxnSpPr>
          <p:cNvPr id="51" name="Conector recto de flecha 50"/>
          <p:cNvCxnSpPr/>
          <p:nvPr/>
        </p:nvCxnSpPr>
        <p:spPr>
          <a:xfrm>
            <a:off x="6871616" y="4666527"/>
            <a:ext cx="1102667" cy="0"/>
          </a:xfrm>
          <a:prstGeom prst="straightConnector1">
            <a:avLst/>
          </a:prstGeom>
          <a:ln w="28575">
            <a:solidFill>
              <a:srgbClr val="DDDDDD"/>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Rectangle 234"/>
          <p:cNvSpPr/>
          <p:nvPr/>
        </p:nvSpPr>
        <p:spPr>
          <a:xfrm>
            <a:off x="5788146" y="4461230"/>
            <a:ext cx="970063" cy="402803"/>
          </a:xfrm>
          <a:prstGeom prst="rect">
            <a:avLst/>
          </a:prstGeom>
          <a:solidFill>
            <a:srgbClr val="007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78" dirty="0">
                <a:solidFill>
                  <a:srgbClr val="FFFFFF"/>
                </a:solidFill>
                <a:latin typeface="Segoe UI Light" charset="0"/>
                <a:ea typeface="Segoe UI Light" charset="0"/>
                <a:cs typeface="Segoe UI Light" charset="0"/>
              </a:rPr>
              <a:t>Gateway</a:t>
            </a:r>
          </a:p>
        </p:txBody>
      </p:sp>
      <p:sp>
        <p:nvSpPr>
          <p:cNvPr id="73" name="Rectangle 1"/>
          <p:cNvSpPr/>
          <p:nvPr/>
        </p:nvSpPr>
        <p:spPr>
          <a:xfrm>
            <a:off x="882310" y="1509372"/>
            <a:ext cx="8962260" cy="1297423"/>
          </a:xfrm>
          <a:prstGeom prst="rect">
            <a:avLst/>
          </a:prstGeom>
        </p:spPr>
        <p:txBody>
          <a:bodyPr wrap="square">
            <a:spAutoFit/>
          </a:bodyPr>
          <a:lstStyle/>
          <a:p>
            <a:pPr defTabSz="914192"/>
            <a:r>
              <a:rPr lang="en-US" sz="1568" dirty="0">
                <a:solidFill>
                  <a:srgbClr val="505050"/>
                </a:solidFill>
                <a:latin typeface="Segoe UI Light" panose="020B0502040204020203" pitchFamily="34" charset="0"/>
                <a:cs typeface="Segoe UI Light" panose="020B0502040204020203" pitchFamily="34" charset="0"/>
              </a:rPr>
              <a:t>Virtually no app down time </a:t>
            </a:r>
          </a:p>
          <a:p>
            <a:pPr defTabSz="914192"/>
            <a:endParaRPr lang="en-US" sz="1568" dirty="0">
              <a:solidFill>
                <a:srgbClr val="505050"/>
              </a:solidFill>
              <a:latin typeface="Segoe UI Light" panose="020B0502040204020203" pitchFamily="34" charset="0"/>
              <a:cs typeface="Segoe UI Light" panose="020B0502040204020203" pitchFamily="34" charset="0"/>
            </a:endParaRPr>
          </a:p>
          <a:p>
            <a:pPr defTabSz="914192"/>
            <a:r>
              <a:rPr lang="en-US" sz="1568" dirty="0">
                <a:solidFill>
                  <a:srgbClr val="505050"/>
                </a:solidFill>
                <a:latin typeface="Segoe UI Light" panose="020B0502040204020203" pitchFamily="34" charset="0"/>
                <a:cs typeface="Segoe UI Light" panose="020B0502040204020203" pitchFamily="34" charset="0"/>
              </a:rPr>
              <a:t>Configure and scale compute and storage independently</a:t>
            </a:r>
          </a:p>
          <a:p>
            <a:pPr defTabSz="914192"/>
            <a:endParaRPr lang="en-US" sz="1568" dirty="0">
              <a:solidFill>
                <a:srgbClr val="505050"/>
              </a:solidFill>
              <a:latin typeface="Segoe UI Light" panose="020B0502040204020203" pitchFamily="34" charset="0"/>
              <a:cs typeface="Segoe UI Light" panose="020B0502040204020203" pitchFamily="34" charset="0"/>
            </a:endParaRPr>
          </a:p>
          <a:p>
            <a:pPr defTabSz="914192"/>
            <a:r>
              <a:rPr lang="en-US" sz="1568" dirty="0">
                <a:solidFill>
                  <a:srgbClr val="505050"/>
                </a:solidFill>
                <a:latin typeface="Segoe UI Light" panose="020B0502040204020203" pitchFamily="34" charset="0"/>
                <a:cs typeface="Segoe UI Light" panose="020B0502040204020203" pitchFamily="34" charset="0"/>
              </a:rPr>
              <a:t>Save costs</a:t>
            </a:r>
          </a:p>
        </p:txBody>
      </p:sp>
      <p:grpSp>
        <p:nvGrpSpPr>
          <p:cNvPr id="74" name="Agrupar 73"/>
          <p:cNvGrpSpPr/>
          <p:nvPr/>
        </p:nvGrpSpPr>
        <p:grpSpPr>
          <a:xfrm>
            <a:off x="681928" y="375239"/>
            <a:ext cx="10659585" cy="170080"/>
            <a:chOff x="-113764" y="473080"/>
            <a:chExt cx="10873332" cy="173490"/>
          </a:xfrm>
        </p:grpSpPr>
        <p:sp>
          <p:nvSpPr>
            <p:cNvPr id="75"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6"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7"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78"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79" name="Rectángulo 78"/>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UNDERSTANDING THE SERVICE_</a:t>
            </a:r>
            <a:endParaRPr lang="es-ES_tradnl" sz="1029" dirty="0">
              <a:solidFill>
                <a:srgbClr val="505050"/>
              </a:solidFill>
              <a:latin typeface="Segoe UI Light" charset="0"/>
              <a:ea typeface="Segoe UI Light" charset="0"/>
              <a:cs typeface="Segoe UI Light" charset="0"/>
            </a:endParaRPr>
          </a:p>
        </p:txBody>
      </p:sp>
      <p:cxnSp>
        <p:nvCxnSpPr>
          <p:cNvPr id="80" name="Conector recto de flecha 79"/>
          <p:cNvCxnSpPr/>
          <p:nvPr/>
        </p:nvCxnSpPr>
        <p:spPr>
          <a:xfrm>
            <a:off x="850857" y="1418717"/>
            <a:ext cx="0" cy="1506030"/>
          </a:xfrm>
          <a:prstGeom prst="straightConnector1">
            <a:avLst/>
          </a:prstGeom>
          <a:ln>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1" name="Title 1">
            <a:extLst>
              <a:ext uri="{FF2B5EF4-FFF2-40B4-BE49-F238E27FC236}">
                <a16:creationId xmlns:a16="http://schemas.microsoft.com/office/drawing/2014/main" id="{F26A8583-E957-45F3-B0FC-8ECEFF4435E3}"/>
              </a:ext>
            </a:extLst>
          </p:cNvPr>
          <p:cNvSpPr txBox="1">
            <a:spLocks/>
          </p:cNvSpPr>
          <p:nvPr/>
        </p:nvSpPr>
        <p:spPr>
          <a:xfrm>
            <a:off x="627664"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Scale performance on the fly</a:t>
            </a:r>
          </a:p>
        </p:txBody>
      </p:sp>
      <p:grpSp>
        <p:nvGrpSpPr>
          <p:cNvPr id="8" name="Agrupar 7"/>
          <p:cNvGrpSpPr/>
          <p:nvPr/>
        </p:nvGrpSpPr>
        <p:grpSpPr>
          <a:xfrm>
            <a:off x="3876108" y="5278778"/>
            <a:ext cx="4617700" cy="759244"/>
            <a:chOff x="3953832" y="5326062"/>
            <a:chExt cx="4710294" cy="774468"/>
          </a:xfrm>
        </p:grpSpPr>
        <p:grpSp>
          <p:nvGrpSpPr>
            <p:cNvPr id="31" name="Agrupar 30"/>
            <p:cNvGrpSpPr/>
            <p:nvPr/>
          </p:nvGrpSpPr>
          <p:grpSpPr>
            <a:xfrm>
              <a:off x="4457954" y="5370585"/>
              <a:ext cx="4206172" cy="729945"/>
              <a:chOff x="4193607" y="5258205"/>
              <a:chExt cx="4206172" cy="729945"/>
            </a:xfrm>
          </p:grpSpPr>
          <p:pic>
            <p:nvPicPr>
              <p:cNvPr id="40" name="Imagen 39"/>
              <p:cNvPicPr>
                <a:picLocks noChangeAspect="1"/>
              </p:cNvPicPr>
              <p:nvPr/>
            </p:nvPicPr>
            <p:blipFill>
              <a:blip r:embed="rId3"/>
              <a:stretch>
                <a:fillRect/>
              </a:stretch>
            </p:blipFill>
            <p:spPr>
              <a:xfrm>
                <a:off x="7009406" y="5258205"/>
                <a:ext cx="1390373" cy="729945"/>
              </a:xfrm>
              <a:prstGeom prst="rect">
                <a:avLst/>
              </a:prstGeom>
            </p:spPr>
          </p:pic>
          <p:sp>
            <p:nvSpPr>
              <p:cNvPr id="59" name="TextBox 3"/>
              <p:cNvSpPr txBox="1"/>
              <p:nvPr/>
            </p:nvSpPr>
            <p:spPr>
              <a:xfrm>
                <a:off x="4193607" y="5365601"/>
                <a:ext cx="3301822" cy="4616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176" dirty="0" err="1">
                    <a:solidFill>
                      <a:srgbClr val="505050"/>
                    </a:solidFill>
                    <a:latin typeface="Segoe UI Light" charset="0"/>
                    <a:ea typeface="Segoe UI Light" charset="0"/>
                    <a:cs typeface="Segoe UI Light" charset="0"/>
                  </a:rPr>
                  <a:t>mydb</a:t>
                </a:r>
                <a:r>
                  <a:rPr lang="en-US" sz="1176" dirty="0">
                    <a:solidFill>
                      <a:srgbClr val="505050"/>
                    </a:solidFill>
                    <a:latin typeface="Segoe UI Light" charset="0"/>
                    <a:ea typeface="Segoe UI Light" charset="0"/>
                    <a:cs typeface="Segoe UI Light" charset="0"/>
                  </a:rPr>
                  <a:t>.&lt;</a:t>
                </a:r>
                <a:r>
                  <a:rPr lang="en-US" sz="1176" dirty="0" err="1">
                    <a:solidFill>
                      <a:srgbClr val="505050"/>
                    </a:solidFill>
                    <a:latin typeface="Segoe UI Light" charset="0"/>
                    <a:ea typeface="Segoe UI Light" charset="0"/>
                    <a:cs typeface="Segoe UI Light" charset="0"/>
                  </a:rPr>
                  <a:t>mysql</a:t>
                </a:r>
                <a:r>
                  <a:rPr lang="en-US" sz="1176" dirty="0">
                    <a:solidFill>
                      <a:srgbClr val="505050"/>
                    </a:solidFill>
                    <a:latin typeface="Segoe UI Light" charset="0"/>
                    <a:ea typeface="Segoe UI Light" charset="0"/>
                    <a:cs typeface="Segoe UI Light" charset="0"/>
                  </a:rPr>
                  <a:t>/</a:t>
                </a:r>
                <a:r>
                  <a:rPr lang="en-US" sz="1176" dirty="0" err="1">
                    <a:solidFill>
                      <a:srgbClr val="505050"/>
                    </a:solidFill>
                    <a:latin typeface="Segoe UI Light" charset="0"/>
                    <a:ea typeface="Segoe UI Light" charset="0"/>
                    <a:cs typeface="Segoe UI Light" charset="0"/>
                  </a:rPr>
                  <a:t>postgres</a:t>
                </a:r>
                <a:r>
                  <a:rPr lang="en-US" sz="1176" dirty="0">
                    <a:solidFill>
                      <a:srgbClr val="505050"/>
                    </a:solidFill>
                    <a:latin typeface="Segoe UI Light" charset="0"/>
                    <a:ea typeface="Segoe UI Light" charset="0"/>
                    <a:cs typeface="Segoe UI Light" charset="0"/>
                  </a:rPr>
                  <a:t>&gt;.</a:t>
                </a:r>
                <a:r>
                  <a:rPr lang="en-US" sz="1176" dirty="0" err="1">
                    <a:solidFill>
                      <a:srgbClr val="505050"/>
                    </a:solidFill>
                    <a:latin typeface="Segoe UI Light" charset="0"/>
                    <a:ea typeface="Segoe UI Light" charset="0"/>
                    <a:cs typeface="Segoe UI Light" charset="0"/>
                  </a:rPr>
                  <a:t>database.azure.com</a:t>
                </a:r>
                <a:endParaRPr lang="en-US" sz="1176" dirty="0">
                  <a:solidFill>
                    <a:srgbClr val="505050"/>
                  </a:solidFill>
                  <a:latin typeface="Segoe UI Light" charset="0"/>
                  <a:ea typeface="Segoe UI Light" charset="0"/>
                  <a:cs typeface="Segoe UI Light" charset="0"/>
                </a:endParaRPr>
              </a:p>
            </p:txBody>
          </p:sp>
        </p:grpSp>
        <p:pic>
          <p:nvPicPr>
            <p:cNvPr id="83" name="Picture 23"/>
            <p:cNvPicPr>
              <a:picLocks noChangeAspect="1"/>
            </p:cNvPicPr>
            <p:nvPr/>
          </p:nvPicPr>
          <p:blipFill>
            <a:blip r:embed="rId4"/>
            <a:stretch>
              <a:fillRect/>
            </a:stretch>
          </p:blipFill>
          <p:spPr>
            <a:xfrm>
              <a:off x="3953832" y="5326062"/>
              <a:ext cx="609738" cy="738136"/>
            </a:xfrm>
            <a:prstGeom prst="rect">
              <a:avLst/>
            </a:prstGeom>
          </p:spPr>
        </p:pic>
      </p:grpSp>
      <p:pic>
        <p:nvPicPr>
          <p:cNvPr id="84" name="Picture 29"/>
          <p:cNvPicPr>
            <a:picLocks noChangeAspect="1"/>
          </p:cNvPicPr>
          <p:nvPr/>
        </p:nvPicPr>
        <p:blipFill>
          <a:blip r:embed="rId5"/>
          <a:stretch>
            <a:fillRect/>
          </a:stretch>
        </p:blipFill>
        <p:spPr>
          <a:xfrm>
            <a:off x="10711090" y="6369823"/>
            <a:ext cx="1010731" cy="300302"/>
          </a:xfrm>
          <a:prstGeom prst="rect">
            <a:avLst/>
          </a:prstGeom>
        </p:spPr>
      </p:pic>
      <p:cxnSp>
        <p:nvCxnSpPr>
          <p:cNvPr id="39" name="Straight Arrow Connector 194"/>
          <p:cNvCxnSpPr>
            <a:cxnSpLocks/>
          </p:cNvCxnSpPr>
          <p:nvPr/>
        </p:nvCxnSpPr>
        <p:spPr>
          <a:xfrm>
            <a:off x="5182390" y="3961879"/>
            <a:ext cx="0" cy="596595"/>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6" name="Can 141"/>
          <p:cNvSpPr/>
          <p:nvPr/>
        </p:nvSpPr>
        <p:spPr>
          <a:xfrm>
            <a:off x="4777122" y="4593766"/>
            <a:ext cx="684171" cy="697039"/>
          </a:xfrm>
          <a:prstGeom prst="can">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err="1">
                <a:solidFill>
                  <a:srgbClr val="FF8C00">
                    <a:lumMod val="75000"/>
                  </a:srgbClr>
                </a:solidFill>
                <a:latin typeface="Segoe UI Semilight"/>
              </a:rPr>
              <a:t>mydb</a:t>
            </a:r>
            <a:endParaRPr lang="en-US" sz="1372" dirty="0">
              <a:solidFill>
                <a:srgbClr val="FF8C00">
                  <a:lumMod val="75000"/>
                </a:srgbClr>
              </a:solidFill>
              <a:latin typeface="Segoe UI Semilight"/>
            </a:endParaRPr>
          </a:p>
        </p:txBody>
      </p:sp>
      <p:cxnSp>
        <p:nvCxnSpPr>
          <p:cNvPr id="71" name="Straight Arrow Connector 194"/>
          <p:cNvCxnSpPr>
            <a:cxnSpLocks/>
          </p:cNvCxnSpPr>
          <p:nvPr/>
        </p:nvCxnSpPr>
        <p:spPr>
          <a:xfrm flipH="1">
            <a:off x="5504712" y="4666527"/>
            <a:ext cx="226055" cy="0"/>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5439276" y="4992384"/>
            <a:ext cx="1455516" cy="248925"/>
          </a:xfrm>
          <a:prstGeom prst="rect">
            <a:avLst/>
          </a:prstGeom>
        </p:spPr>
        <p:txBody>
          <a:bodyPr wrap="none">
            <a:spAutoFit/>
          </a:bodyPr>
          <a:lstStyle/>
          <a:p>
            <a:pPr defTabSz="914367"/>
            <a:r>
              <a:rPr lang="en-US" sz="1029" dirty="0">
                <a:solidFill>
                  <a:srgbClr val="505050"/>
                </a:solidFill>
                <a:latin typeface="Segoe UI Light" charset="0"/>
                <a:ea typeface="Segoe UI Light" charset="0"/>
                <a:cs typeface="Segoe UI Light" charset="0"/>
              </a:rPr>
              <a:t>Detach remote storage</a:t>
            </a:r>
          </a:p>
        </p:txBody>
      </p:sp>
      <p:cxnSp>
        <p:nvCxnSpPr>
          <p:cNvPr id="72" name="Straight Arrow Connector 194"/>
          <p:cNvCxnSpPr>
            <a:cxnSpLocks/>
          </p:cNvCxnSpPr>
          <p:nvPr/>
        </p:nvCxnSpPr>
        <p:spPr>
          <a:xfrm flipH="1">
            <a:off x="4953928" y="4489250"/>
            <a:ext cx="775700" cy="0"/>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41" name="Rectángulo 40"/>
          <p:cNvSpPr/>
          <p:nvPr/>
        </p:nvSpPr>
        <p:spPr>
          <a:xfrm>
            <a:off x="2810099" y="4700562"/>
            <a:ext cx="1426994" cy="250710"/>
          </a:xfrm>
          <a:prstGeom prst="rect">
            <a:avLst/>
          </a:prstGeom>
        </p:spPr>
        <p:txBody>
          <a:bodyPr wrap="none">
            <a:spAutoFit/>
          </a:bodyPr>
          <a:lstStyle/>
          <a:p>
            <a:pPr defTabSz="914367"/>
            <a:r>
              <a:rPr lang="en-US" sz="1029" dirty="0">
                <a:solidFill>
                  <a:srgbClr val="505050"/>
                </a:solidFill>
                <a:latin typeface="Segoe UI Light" charset="0"/>
                <a:ea typeface="Segoe UI Light" charset="0"/>
                <a:cs typeface="Segoe UI Light" charset="0"/>
              </a:rPr>
              <a:t>Attach remote storage</a:t>
            </a:r>
          </a:p>
        </p:txBody>
      </p:sp>
      <p:sp>
        <p:nvSpPr>
          <p:cNvPr id="44" name="CuadroTexto 43"/>
          <p:cNvSpPr txBox="1"/>
          <p:nvPr/>
        </p:nvSpPr>
        <p:spPr>
          <a:xfrm>
            <a:off x="7052957" y="4308580"/>
            <a:ext cx="694976"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b="1">
                <a:solidFill>
                  <a:srgbClr val="0077D7"/>
                </a:solidFill>
                <a:latin typeface="Segoe UI Light" charset="0"/>
                <a:ea typeface="Segoe UI Light" charset="0"/>
                <a:cs typeface="Segoe UI Light" charset="0"/>
              </a:rPr>
              <a:t>Retry</a:t>
            </a:r>
            <a:endParaRPr lang="es-ES_tradnl" sz="1176" b="1" dirty="0" err="1">
              <a:solidFill>
                <a:srgbClr val="0077D7"/>
              </a:solidFill>
              <a:latin typeface="Segoe UI Semilight"/>
            </a:endParaRPr>
          </a:p>
        </p:txBody>
      </p:sp>
      <p:grpSp>
        <p:nvGrpSpPr>
          <p:cNvPr id="13" name="Agrupar 12"/>
          <p:cNvGrpSpPr/>
          <p:nvPr/>
        </p:nvGrpSpPr>
        <p:grpSpPr>
          <a:xfrm>
            <a:off x="4204898" y="3997171"/>
            <a:ext cx="684171" cy="1044799"/>
            <a:chOff x="4289215" y="4076826"/>
            <a:chExt cx="697890" cy="1065749"/>
          </a:xfrm>
        </p:grpSpPr>
        <p:cxnSp>
          <p:nvCxnSpPr>
            <p:cNvPr id="53" name="Straight Arrow Connector 194"/>
            <p:cNvCxnSpPr>
              <a:cxnSpLocks/>
            </p:cNvCxnSpPr>
            <p:nvPr/>
          </p:nvCxnSpPr>
          <p:spPr>
            <a:xfrm>
              <a:off x="4793953" y="4076826"/>
              <a:ext cx="0" cy="266621"/>
            </a:xfrm>
            <a:prstGeom prst="straightConnector1">
              <a:avLst/>
            </a:prstGeom>
            <a:ln w="28575">
              <a:solidFill>
                <a:srgbClr val="DDDDDD"/>
              </a:solidFill>
              <a:tailEnd type="arrow"/>
            </a:ln>
          </p:spPr>
          <p:style>
            <a:lnRef idx="1">
              <a:schemeClr val="accent1"/>
            </a:lnRef>
            <a:fillRef idx="0">
              <a:schemeClr val="accent1"/>
            </a:fillRef>
            <a:effectRef idx="0">
              <a:schemeClr val="accent1"/>
            </a:effectRef>
            <a:fontRef idx="minor">
              <a:schemeClr val="tx1"/>
            </a:fontRef>
          </p:style>
        </p:cxnSp>
        <p:sp>
          <p:nvSpPr>
            <p:cNvPr id="54" name="Can 141"/>
            <p:cNvSpPr/>
            <p:nvPr/>
          </p:nvSpPr>
          <p:spPr>
            <a:xfrm>
              <a:off x="4289215" y="4431559"/>
              <a:ext cx="697890" cy="711016"/>
            </a:xfrm>
            <a:prstGeom prst="can">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a:solidFill>
                    <a:srgbClr val="FF8C00">
                      <a:lumMod val="75000"/>
                    </a:srgbClr>
                  </a:solidFill>
                  <a:latin typeface="Segoe UI Semilight"/>
                </a:rPr>
                <a:t>MYDB</a:t>
              </a:r>
            </a:p>
          </p:txBody>
        </p:sp>
      </p:grpSp>
      <p:sp>
        <p:nvSpPr>
          <p:cNvPr id="42" name="Rectángulo 41"/>
          <p:cNvSpPr/>
          <p:nvPr/>
        </p:nvSpPr>
        <p:spPr bwMode="auto">
          <a:xfrm>
            <a:off x="1807150" y="1739008"/>
            <a:ext cx="8719768" cy="46308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2602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xit" presetSubtype="0" fill="hold" grpId="0" nodeType="withEffect">
                                  <p:stCondLst>
                                    <p:cond delay="1000"/>
                                  </p:stCondLst>
                                  <p:childTnLst>
                                    <p:animEffect transition="out" filter="fade">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fill="hold"/>
                                        <p:tgtEl>
                                          <p:spTgt spid="51"/>
                                        </p:tgtEl>
                                        <p:attrNameLst>
                                          <p:attrName>ppt_x</p:attrName>
                                        </p:attrNameLst>
                                      </p:cBhvr>
                                      <p:tavLst>
                                        <p:tav tm="0">
                                          <p:val>
                                            <p:strVal val="1+#ppt_w/2"/>
                                          </p:val>
                                        </p:tav>
                                        <p:tav tm="100000">
                                          <p:val>
                                            <p:strVal val="#ppt_x"/>
                                          </p:val>
                                        </p:tav>
                                      </p:tavLst>
                                    </p:anim>
                                    <p:anim calcmode="lin" valueType="num">
                                      <p:cBhvr additive="base">
                                        <p:cTn id="33"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additive="base">
                                        <p:cTn id="38" dur="500" fill="hold"/>
                                        <p:tgtEl>
                                          <p:spTgt spid="71"/>
                                        </p:tgtEl>
                                        <p:attrNameLst>
                                          <p:attrName>ppt_x</p:attrName>
                                        </p:attrNameLst>
                                      </p:cBhvr>
                                      <p:tavLst>
                                        <p:tav tm="0">
                                          <p:val>
                                            <p:strVal val="1+#ppt_w/2"/>
                                          </p:val>
                                        </p:tav>
                                        <p:tav tm="100000">
                                          <p:val>
                                            <p:strVal val="#ppt_x"/>
                                          </p:val>
                                        </p:tav>
                                      </p:tavLst>
                                    </p:anim>
                                    <p:anim calcmode="lin" valueType="num">
                                      <p:cBhvr additive="base">
                                        <p:cTn id="39"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9" presetClass="emph" presetSubtype="0" grpId="0" nodeType="withEffect">
                                  <p:stCondLst>
                                    <p:cond delay="0"/>
                                  </p:stCondLst>
                                  <p:childTnLst>
                                    <p:set>
                                      <p:cBhvr rctx="PPT">
                                        <p:cTn id="46" dur="indefinite"/>
                                        <p:tgtEl>
                                          <p:spTgt spid="56"/>
                                        </p:tgtEl>
                                        <p:attrNameLst>
                                          <p:attrName>style.opacity</p:attrName>
                                        </p:attrNameLst>
                                      </p:cBhvr>
                                      <p:to>
                                        <p:strVal val="0.25"/>
                                      </p:to>
                                    </p:set>
                                    <p:animEffect filter="image" prLst="opacity: 0.25">
                                      <p:cBhvr rctx="IE">
                                        <p:cTn id="47" dur="indefinite"/>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1"/>
                                        </p:tgtEl>
                                      </p:cBhvr>
                                    </p:animEffect>
                                    <p:set>
                                      <p:cBhvr>
                                        <p:cTn id="52" dur="1" fill="hold">
                                          <p:stCondLst>
                                            <p:cond delay="499"/>
                                          </p:stCondLst>
                                        </p:cTn>
                                        <p:tgtEl>
                                          <p:spTgt spid="71"/>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xit" presetSubtype="0" fill="hold" grpId="1" nodeType="withEffect">
                                  <p:stCondLst>
                                    <p:cond delay="0"/>
                                  </p:stCondLst>
                                  <p:childTnLst>
                                    <p:animEffect transition="out" filter="fade">
                                      <p:cBhvr>
                                        <p:cTn id="62" dur="500"/>
                                        <p:tgtEl>
                                          <p:spTgt spid="2"/>
                                        </p:tgtEl>
                                      </p:cBhvr>
                                    </p:animEffect>
                                    <p:set>
                                      <p:cBhvr>
                                        <p:cTn id="63" dur="1" fill="hold">
                                          <p:stCondLst>
                                            <p:cond delay="499"/>
                                          </p:stCondLst>
                                        </p:cTn>
                                        <p:tgtEl>
                                          <p:spTgt spid="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anim calcmode="lin" valueType="num">
                                      <p:cBhvr>
                                        <p:cTn id="69" dur="500" fill="hold"/>
                                        <p:tgtEl>
                                          <p:spTgt spid="44"/>
                                        </p:tgtEl>
                                        <p:attrNameLst>
                                          <p:attrName>ppt_x</p:attrName>
                                        </p:attrNameLst>
                                      </p:cBhvr>
                                      <p:tavLst>
                                        <p:tav tm="0">
                                          <p:val>
                                            <p:strVal val="#ppt_x"/>
                                          </p:val>
                                        </p:tav>
                                        <p:tav tm="100000">
                                          <p:val>
                                            <p:strVal val="#ppt_x"/>
                                          </p:val>
                                        </p:tav>
                                      </p:tavLst>
                                    </p:anim>
                                    <p:anim calcmode="lin" valueType="num">
                                      <p:cBhvr>
                                        <p:cTn id="70"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72"/>
                                        </p:tgtEl>
                                        <p:attrNameLst>
                                          <p:attrName>style.visibility</p:attrName>
                                        </p:attrNameLst>
                                      </p:cBhvr>
                                      <p:to>
                                        <p:strVal val="visible"/>
                                      </p:to>
                                    </p:set>
                                    <p:anim calcmode="lin" valueType="num">
                                      <p:cBhvr additive="base">
                                        <p:cTn id="75" dur="500" fill="hold"/>
                                        <p:tgtEl>
                                          <p:spTgt spid="72"/>
                                        </p:tgtEl>
                                        <p:attrNameLst>
                                          <p:attrName>ppt_x</p:attrName>
                                        </p:attrNameLst>
                                      </p:cBhvr>
                                      <p:tavLst>
                                        <p:tav tm="0">
                                          <p:val>
                                            <p:strVal val="1+#ppt_w/2"/>
                                          </p:val>
                                        </p:tav>
                                        <p:tav tm="100000">
                                          <p:val>
                                            <p:strVal val="#ppt_x"/>
                                          </p:val>
                                        </p:tav>
                                      </p:tavLst>
                                    </p:anim>
                                    <p:anim calcmode="lin" valueType="num">
                                      <p:cBhvr additive="base">
                                        <p:cTn id="76" dur="500" fill="hold"/>
                                        <p:tgtEl>
                                          <p:spTgt spid="72"/>
                                        </p:tgtEl>
                                        <p:attrNameLst>
                                          <p:attrName>ppt_y</p:attrName>
                                        </p:attrNameLst>
                                      </p:cBhvr>
                                      <p:tavLst>
                                        <p:tav tm="0">
                                          <p:val>
                                            <p:strVal val="#ppt_y"/>
                                          </p:val>
                                        </p:tav>
                                        <p:tav tm="100000">
                                          <p:val>
                                            <p:strVal val="#ppt_y"/>
                                          </p:val>
                                        </p:tav>
                                      </p:tavLst>
                                    </p:anim>
                                  </p:childTnLst>
                                </p:cTn>
                              </p:par>
                              <p:par>
                                <p:cTn id="77" presetID="10" presetClass="exit" presetSubtype="0" fill="hold" nodeType="withEffect">
                                  <p:stCondLst>
                                    <p:cond delay="0"/>
                                  </p:stCondLst>
                                  <p:childTnLst>
                                    <p:animEffect transition="out" filter="fade">
                                      <p:cBhvr>
                                        <p:cTn id="78" dur="500"/>
                                        <p:tgtEl>
                                          <p:spTgt spid="39"/>
                                        </p:tgtEl>
                                      </p:cBhvr>
                                    </p:animEffect>
                                    <p:set>
                                      <p:cBhvr>
                                        <p:cTn id="79" dur="1" fill="hold">
                                          <p:stCondLst>
                                            <p:cond delay="499"/>
                                          </p:stCondLst>
                                        </p:cTn>
                                        <p:tgtEl>
                                          <p:spTgt spid="39"/>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56"/>
                                        </p:tgtEl>
                                      </p:cBhvr>
                                    </p:animEffect>
                                    <p:set>
                                      <p:cBhvr>
                                        <p:cTn id="82" dur="1" fill="hold">
                                          <p:stCondLst>
                                            <p:cond delay="499"/>
                                          </p:stCondLst>
                                        </p:cTn>
                                        <p:tgtEl>
                                          <p:spTgt spid="5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71"/>
                                        </p:tgtEl>
                                      </p:cBhvr>
                                    </p:animEffect>
                                    <p:set>
                                      <p:cBhvr>
                                        <p:cTn id="85" dur="1" fill="hold">
                                          <p:stCondLst>
                                            <p:cond delay="499"/>
                                          </p:stCondLst>
                                        </p:cTn>
                                        <p:tgtEl>
                                          <p:spTgt spid="7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37" presetClass="entr" presetSubtype="0" fill="hold" nodeType="click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fade">
                                      <p:cBhvr>
                                        <p:cTn id="90" dur="1000"/>
                                        <p:tgtEl>
                                          <p:spTgt spid="80"/>
                                        </p:tgtEl>
                                      </p:cBhvr>
                                    </p:animEffect>
                                    <p:anim calcmode="lin" valueType="num">
                                      <p:cBhvr>
                                        <p:cTn id="91" dur="1000" fill="hold"/>
                                        <p:tgtEl>
                                          <p:spTgt spid="80"/>
                                        </p:tgtEl>
                                        <p:attrNameLst>
                                          <p:attrName>ppt_x</p:attrName>
                                        </p:attrNameLst>
                                      </p:cBhvr>
                                      <p:tavLst>
                                        <p:tav tm="0">
                                          <p:val>
                                            <p:strVal val="#ppt_x"/>
                                          </p:val>
                                        </p:tav>
                                        <p:tav tm="100000">
                                          <p:val>
                                            <p:strVal val="#ppt_x"/>
                                          </p:val>
                                        </p:tav>
                                      </p:tavLst>
                                    </p:anim>
                                    <p:anim calcmode="lin" valueType="num">
                                      <p:cBhvr>
                                        <p:cTn id="92" dur="900" decel="100000" fill="hold"/>
                                        <p:tgtEl>
                                          <p:spTgt spid="80"/>
                                        </p:tgtEl>
                                        <p:attrNameLst>
                                          <p:attrName>ppt_y</p:attrName>
                                        </p:attrNameLst>
                                      </p:cBhvr>
                                      <p:tavLst>
                                        <p:tav tm="0">
                                          <p:val>
                                            <p:strVal val="#ppt_y+1"/>
                                          </p:val>
                                        </p:tav>
                                        <p:tav tm="100000">
                                          <p:val>
                                            <p:strVal val="#ppt_y-.03"/>
                                          </p:val>
                                        </p:tav>
                                      </p:tavLst>
                                    </p:anim>
                                    <p:anim calcmode="lin" valueType="num">
                                      <p:cBhvr>
                                        <p:cTn id="93"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500"/>
                                        <p:tgtEl>
                                          <p:spTgt spid="73"/>
                                        </p:tgtEl>
                                      </p:cBhvr>
                                    </p:animEffect>
                                  </p:childTnLst>
                                </p:cTn>
                              </p:par>
                            </p:childTnLst>
                          </p:cTn>
                        </p:par>
                        <p:par>
                          <p:cTn id="98" fill="hold">
                            <p:stCondLst>
                              <p:cond delay="1500"/>
                            </p:stCondLst>
                            <p:childTnLst>
                              <p:par>
                                <p:cTn id="99" presetID="10" presetClass="entr" presetSubtype="0" fill="hold" nodeType="afterEffect">
                                  <p:stCondLst>
                                    <p:cond delay="500"/>
                                  </p:stCondLst>
                                  <p:childTnLst>
                                    <p:set>
                                      <p:cBhvr>
                                        <p:cTn id="100" dur="1" fill="hold">
                                          <p:stCondLst>
                                            <p:cond delay="0"/>
                                          </p:stCondLst>
                                        </p:cTn>
                                        <p:tgtEl>
                                          <p:spTgt spid="84"/>
                                        </p:tgtEl>
                                        <p:attrNameLst>
                                          <p:attrName>style.visibility</p:attrName>
                                        </p:attrNameLst>
                                      </p:cBhvr>
                                      <p:to>
                                        <p:strVal val="visible"/>
                                      </p:to>
                                    </p:set>
                                    <p:animEffect transition="in" filter="fade">
                                      <p:cBhvr>
                                        <p:cTn id="10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49" grpId="0"/>
      <p:bldP spid="52" grpId="0" animBg="1"/>
      <p:bldP spid="73" grpId="0"/>
      <p:bldP spid="81" grpId="0"/>
      <p:bldP spid="56" grpId="0" animBg="1"/>
      <p:bldP spid="56" grpId="1" animBg="1"/>
      <p:bldP spid="2" grpId="0"/>
      <p:bldP spid="2" grpId="1"/>
      <p:bldP spid="41" grpId="0"/>
      <p:bldP spid="44" grpId="0"/>
      <p:bldP spid="4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07">
            <a:extLst>
              <a:ext uri="{FF2B5EF4-FFF2-40B4-BE49-F238E27FC236}">
                <a16:creationId xmlns:a16="http://schemas.microsoft.com/office/drawing/2014/main" id="{FD32CCE5-97D5-454B-96C0-E960CE74C6E0}"/>
              </a:ext>
            </a:extLst>
          </p:cNvPr>
          <p:cNvSpPr/>
          <p:nvPr/>
        </p:nvSpPr>
        <p:spPr>
          <a:xfrm>
            <a:off x="0"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5" name="Rectangle 1"/>
          <p:cNvSpPr/>
          <p:nvPr/>
        </p:nvSpPr>
        <p:spPr>
          <a:xfrm>
            <a:off x="960945" y="1509372"/>
            <a:ext cx="8741624" cy="1297423"/>
          </a:xfrm>
          <a:prstGeom prst="rect">
            <a:avLst/>
          </a:prstGeom>
        </p:spPr>
        <p:txBody>
          <a:bodyPr wrap="square">
            <a:spAutoFit/>
          </a:bodyPr>
          <a:lstStyle/>
          <a:p>
            <a:pPr marL="336145" indent="-336145" defTabSz="914192">
              <a:buClr>
                <a:srgbClr val="0077D7"/>
              </a:buClr>
              <a:buFont typeface="+mj-lt"/>
              <a:buAutoNum type="arabicPeriod"/>
            </a:pPr>
            <a:r>
              <a:rPr lang="en-US" sz="1568" dirty="0">
                <a:solidFill>
                  <a:srgbClr val="505050"/>
                </a:solidFill>
                <a:latin typeface="Segoe UI Light" panose="020B0502040204020203" pitchFamily="34" charset="0"/>
                <a:cs typeface="Segoe UI Light" panose="020B0502040204020203" pitchFamily="34" charset="0"/>
              </a:rPr>
              <a:t>Select Tier</a:t>
            </a:r>
          </a:p>
          <a:p>
            <a:pPr marL="336145" indent="-336145" defTabSz="914192">
              <a:buClr>
                <a:srgbClr val="0077D7"/>
              </a:buClr>
              <a:buFont typeface="+mj-lt"/>
              <a:buAutoNum type="arabicPeriod"/>
            </a:pPr>
            <a:endParaRPr lang="en-US" sz="1568" dirty="0">
              <a:solidFill>
                <a:srgbClr val="505050"/>
              </a:solidFill>
              <a:latin typeface="Segoe UI Light" panose="020B0502040204020203" pitchFamily="34" charset="0"/>
              <a:cs typeface="Segoe UI Light" panose="020B0502040204020203" pitchFamily="34" charset="0"/>
            </a:endParaRPr>
          </a:p>
          <a:p>
            <a:pPr marL="336145" indent="-336145" defTabSz="914192">
              <a:buClr>
                <a:srgbClr val="0077D7"/>
              </a:buClr>
              <a:buFont typeface="+mj-lt"/>
              <a:buAutoNum type="arabicPeriod"/>
            </a:pPr>
            <a:r>
              <a:rPr lang="en-US" sz="1568" dirty="0">
                <a:solidFill>
                  <a:srgbClr val="505050"/>
                </a:solidFill>
                <a:latin typeface="Segoe UI Light" panose="020B0502040204020203" pitchFamily="34" charset="0"/>
                <a:cs typeface="Segoe UI Light" panose="020B0502040204020203" pitchFamily="34" charset="0"/>
              </a:rPr>
              <a:t>Set Compute Units</a:t>
            </a:r>
          </a:p>
          <a:p>
            <a:pPr marL="336145" indent="-336145" defTabSz="914192">
              <a:buClr>
                <a:srgbClr val="0077D7"/>
              </a:buClr>
              <a:buFont typeface="+mj-lt"/>
              <a:buAutoNum type="arabicPeriod"/>
            </a:pPr>
            <a:endParaRPr lang="en-US" sz="1568" dirty="0">
              <a:solidFill>
                <a:srgbClr val="505050"/>
              </a:solidFill>
              <a:latin typeface="Segoe UI Light" panose="020B0502040204020203" pitchFamily="34" charset="0"/>
              <a:cs typeface="Segoe UI Light" panose="020B0502040204020203" pitchFamily="34" charset="0"/>
            </a:endParaRPr>
          </a:p>
          <a:p>
            <a:pPr marL="336145" indent="-336145" defTabSz="914192">
              <a:buClr>
                <a:srgbClr val="0077D7"/>
              </a:buClr>
              <a:buFont typeface="+mj-lt"/>
              <a:buAutoNum type="arabicPeriod"/>
            </a:pPr>
            <a:r>
              <a:rPr lang="en-US" sz="1568" dirty="0">
                <a:solidFill>
                  <a:srgbClr val="505050"/>
                </a:solidFill>
                <a:latin typeface="Segoe UI Light" panose="020B0502040204020203" pitchFamily="34" charset="0"/>
                <a:cs typeface="Segoe UI Light" panose="020B0502040204020203" pitchFamily="34" charset="0"/>
              </a:rPr>
              <a:t>Set Storage</a:t>
            </a:r>
          </a:p>
        </p:txBody>
      </p:sp>
      <p:grpSp>
        <p:nvGrpSpPr>
          <p:cNvPr id="7" name="Agrupar 6"/>
          <p:cNvGrpSpPr/>
          <p:nvPr/>
        </p:nvGrpSpPr>
        <p:grpSpPr>
          <a:xfrm>
            <a:off x="681928" y="375239"/>
            <a:ext cx="10659585" cy="170080"/>
            <a:chOff x="-113764" y="473080"/>
            <a:chExt cx="10873332" cy="173490"/>
          </a:xfrm>
        </p:grpSpPr>
        <p:sp>
          <p:nvSpPr>
            <p:cNvPr id="8"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9"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0"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1"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12" name="Rectángulo 11"/>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SCALE UP AND SCALE OUT_</a:t>
            </a:r>
            <a:endParaRPr lang="es-ES_tradnl" sz="1029" dirty="0">
              <a:solidFill>
                <a:srgbClr val="505050"/>
              </a:solidFill>
              <a:latin typeface="Segoe UI Light" charset="0"/>
              <a:ea typeface="Segoe UI Light" charset="0"/>
              <a:cs typeface="Segoe UI Light" charset="0"/>
            </a:endParaRPr>
          </a:p>
        </p:txBody>
      </p:sp>
      <p:cxnSp>
        <p:nvCxnSpPr>
          <p:cNvPr id="13" name="Conector recto de flecha 12"/>
          <p:cNvCxnSpPr/>
          <p:nvPr/>
        </p:nvCxnSpPr>
        <p:spPr>
          <a:xfrm>
            <a:off x="850857" y="1418717"/>
            <a:ext cx="0" cy="1508585"/>
          </a:xfrm>
          <a:prstGeom prst="straightConnector1">
            <a:avLst/>
          </a:prstGeom>
          <a:ln>
            <a:solidFill>
              <a:srgbClr val="DDDDD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26A8583-E957-45F3-B0FC-8ECEFF4435E3}"/>
              </a:ext>
            </a:extLst>
          </p:cNvPr>
          <p:cNvSpPr txBox="1">
            <a:spLocks/>
          </p:cNvSpPr>
          <p:nvPr/>
        </p:nvSpPr>
        <p:spPr>
          <a:xfrm>
            <a:off x="627664"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Scale up/down using Azure Portal</a:t>
            </a:r>
          </a:p>
        </p:txBody>
      </p:sp>
      <p:pic>
        <p:nvPicPr>
          <p:cNvPr id="15" name="Picture 1">
            <a:extLst>
              <a:ext uri="{FF2B5EF4-FFF2-40B4-BE49-F238E27FC236}">
                <a16:creationId xmlns:a16="http://schemas.microsoft.com/office/drawing/2014/main" id="{DB16321D-AF68-4B94-A685-FBC824E628E5}"/>
              </a:ext>
            </a:extLst>
          </p:cNvPr>
          <p:cNvPicPr>
            <a:picLocks noChangeAspect="1"/>
          </p:cNvPicPr>
          <p:nvPr/>
        </p:nvPicPr>
        <p:blipFill rotWithShape="1">
          <a:blip r:embed="rId3"/>
          <a:srcRect r="4743" b="3142"/>
          <a:stretch/>
        </p:blipFill>
        <p:spPr>
          <a:xfrm>
            <a:off x="3739953" y="1767227"/>
            <a:ext cx="5346140" cy="4377686"/>
          </a:xfrm>
          <a:prstGeom prst="rect">
            <a:avLst/>
          </a:prstGeom>
          <a:ln w="3175">
            <a:solidFill>
              <a:srgbClr val="DDDDDD"/>
            </a:solidFill>
          </a:ln>
        </p:spPr>
      </p:pic>
      <p:pic>
        <p:nvPicPr>
          <p:cNvPr id="16" name="Picture 29"/>
          <p:cNvPicPr>
            <a:picLocks noChangeAspect="1"/>
          </p:cNvPicPr>
          <p:nvPr/>
        </p:nvPicPr>
        <p:blipFill>
          <a:blip r:embed="rId4"/>
          <a:stretch>
            <a:fillRect/>
          </a:stretch>
        </p:blipFill>
        <p:spPr>
          <a:xfrm>
            <a:off x="10711090" y="6369823"/>
            <a:ext cx="1010731" cy="300302"/>
          </a:xfrm>
          <a:prstGeom prst="rect">
            <a:avLst/>
          </a:prstGeom>
        </p:spPr>
      </p:pic>
    </p:spTree>
    <p:extLst>
      <p:ext uri="{BB962C8B-B14F-4D97-AF65-F5344CB8AC3E}">
        <p14:creationId xmlns:p14="http://schemas.microsoft.com/office/powerpoint/2010/main" val="28634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7"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900" decel="100000" fill="hold"/>
                                            <p:tgtEl>
                                              <p:spTgt spid="13"/>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2" presetClass="entr" presetSubtype="2" fill="hold" nodeType="afterEffect" p14:presetBounceEnd="50000">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14:bounceEnd="50000">
                                          <p:cBhvr additive="base">
                                            <p:cTn id="21" dur="10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22" dur="1000" fill="hold"/>
                                            <p:tgtEl>
                                              <p:spTgt spid="1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000"/>
                                </p:stCondLst>
                                <p:childTnLst>
                                  <p:par>
                                    <p:cTn id="28" presetID="10"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7"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900" decel="100000" fill="hold"/>
                                            <p:tgtEl>
                                              <p:spTgt spid="13"/>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1+#ppt_w/2"/>
                                              </p:val>
                                            </p:tav>
                                            <p:tav tm="100000">
                                              <p:val>
                                                <p:strVal val="#ppt_x"/>
                                              </p:val>
                                            </p:tav>
                                          </p:tavLst>
                                        </p:anim>
                                        <p:anim calcmode="lin" valueType="num">
                                          <p:cBhvr additive="base">
                                            <p:cTn id="22" dur="1000" fill="hold"/>
                                            <p:tgtEl>
                                              <p:spTgt spid="1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3000"/>
                                </p:stCondLst>
                                <p:childTnLst>
                                  <p:par>
                                    <p:cTn id="28" presetID="10"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607">
            <a:extLst>
              <a:ext uri="{FF2B5EF4-FFF2-40B4-BE49-F238E27FC236}">
                <a16:creationId xmlns:a16="http://schemas.microsoft.com/office/drawing/2014/main" id="{FD32CCE5-97D5-454B-96C0-E960CE74C6E0}"/>
              </a:ext>
            </a:extLst>
          </p:cNvPr>
          <p:cNvSpPr/>
          <p:nvPr/>
        </p:nvSpPr>
        <p:spPr>
          <a:xfrm>
            <a:off x="-134400" y="-75961"/>
            <a:ext cx="1232640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graphicFrame>
        <p:nvGraphicFramePr>
          <p:cNvPr id="26" name="Object 25" hidden="1"/>
          <p:cNvGraphicFramePr>
            <a:graphicFrameLocks noChangeAspect="1"/>
          </p:cNvGraphicFramePr>
          <p:nvPr>
            <p:custDataLst>
              <p:tags r:id="rId2"/>
            </p:custDataLst>
            <p:extLst/>
          </p:nvPr>
        </p:nvGraphicFramePr>
        <p:xfrm>
          <a:off x="5017" y="3990"/>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5017" y="3990"/>
                        <a:ext cx="1556" cy="1556"/>
                      </a:xfrm>
                      <a:prstGeom prst="rect">
                        <a:avLst/>
                      </a:prstGeom>
                    </p:spPr>
                  </p:pic>
                </p:oleObj>
              </mc:Fallback>
            </mc:AlternateContent>
          </a:graphicData>
        </a:graphic>
      </p:graphicFrame>
      <p:grpSp>
        <p:nvGrpSpPr>
          <p:cNvPr id="43" name="Agrupar 42"/>
          <p:cNvGrpSpPr/>
          <p:nvPr/>
        </p:nvGrpSpPr>
        <p:grpSpPr>
          <a:xfrm>
            <a:off x="681928" y="375239"/>
            <a:ext cx="10659585" cy="170080"/>
            <a:chOff x="-113764" y="473080"/>
            <a:chExt cx="10873332" cy="173490"/>
          </a:xfrm>
        </p:grpSpPr>
        <p:sp>
          <p:nvSpPr>
            <p:cNvPr id="44"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45"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50"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52"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53" name="Rectángulo 52"/>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SECURITY OPTIONS_</a:t>
            </a:r>
            <a:endParaRPr lang="es-ES_tradnl" sz="1029" dirty="0">
              <a:solidFill>
                <a:srgbClr val="505050"/>
              </a:solidFill>
              <a:latin typeface="Segoe UI Light" charset="0"/>
              <a:ea typeface="Segoe UI Light" charset="0"/>
              <a:cs typeface="Segoe UI Light" charset="0"/>
            </a:endParaRPr>
          </a:p>
        </p:txBody>
      </p:sp>
      <p:sp>
        <p:nvSpPr>
          <p:cNvPr id="54" name="Title 1">
            <a:extLst>
              <a:ext uri="{FF2B5EF4-FFF2-40B4-BE49-F238E27FC236}">
                <a16:creationId xmlns:a16="http://schemas.microsoft.com/office/drawing/2014/main" id="{F26A8583-E957-45F3-B0FC-8ECEFF4435E3}"/>
              </a:ext>
            </a:extLst>
          </p:cNvPr>
          <p:cNvSpPr txBox="1">
            <a:spLocks/>
          </p:cNvSpPr>
          <p:nvPr/>
        </p:nvSpPr>
        <p:spPr>
          <a:xfrm>
            <a:off x="627664" y="754680"/>
            <a:ext cx="9530712"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Security built in</a:t>
            </a:r>
          </a:p>
        </p:txBody>
      </p:sp>
      <p:sp>
        <p:nvSpPr>
          <p:cNvPr id="55" name="Rectangle 1"/>
          <p:cNvSpPr/>
          <p:nvPr/>
        </p:nvSpPr>
        <p:spPr>
          <a:xfrm>
            <a:off x="1896711" y="2428894"/>
            <a:ext cx="8741624" cy="331899"/>
          </a:xfrm>
          <a:prstGeom prst="rect">
            <a:avLst/>
          </a:prstGeom>
        </p:spPr>
        <p:txBody>
          <a:bodyPr wrap="square">
            <a:spAutoFit/>
          </a:bodyPr>
          <a:lstStyle/>
          <a:p>
            <a:pPr defTabSz="914192"/>
            <a:r>
              <a:rPr lang="en-US" sz="1568" dirty="0">
                <a:solidFill>
                  <a:srgbClr val="505050"/>
                </a:solidFill>
                <a:latin typeface="Segoe UI Light" panose="020B0502040204020203" pitchFamily="34" charset="0"/>
                <a:cs typeface="Segoe UI Light" panose="020B0502040204020203" pitchFamily="34" charset="0"/>
              </a:rPr>
              <a:t>Azure Security and Firewall</a:t>
            </a:r>
          </a:p>
        </p:txBody>
      </p:sp>
      <p:grpSp>
        <p:nvGrpSpPr>
          <p:cNvPr id="28" name="Group 27"/>
          <p:cNvGrpSpPr/>
          <p:nvPr/>
        </p:nvGrpSpPr>
        <p:grpSpPr>
          <a:xfrm>
            <a:off x="3302620" y="4407665"/>
            <a:ext cx="6188477" cy="1238518"/>
            <a:chOff x="4627698" y="4998189"/>
            <a:chExt cx="6314360" cy="1263712"/>
          </a:xfrm>
        </p:grpSpPr>
        <p:sp>
          <p:nvSpPr>
            <p:cNvPr id="15" name="Freeform 14"/>
            <p:cNvSpPr/>
            <p:nvPr/>
          </p:nvSpPr>
          <p:spPr bwMode="auto">
            <a:xfrm>
              <a:off x="4627698" y="4998189"/>
              <a:ext cx="2304572" cy="877111"/>
            </a:xfrm>
            <a:custGeom>
              <a:avLst/>
              <a:gdLst>
                <a:gd name="connsiteX0" fmla="*/ 0 w 3251200"/>
                <a:gd name="connsiteY0" fmla="*/ 0 h 2108200"/>
                <a:gd name="connsiteX1" fmla="*/ 1803400 w 3251200"/>
                <a:gd name="connsiteY1" fmla="*/ 2108200 h 2108200"/>
                <a:gd name="connsiteX2" fmla="*/ 3251200 w 3251200"/>
                <a:gd name="connsiteY2" fmla="*/ 2108200 h 2108200"/>
              </a:gdLst>
              <a:ahLst/>
              <a:cxnLst>
                <a:cxn ang="0">
                  <a:pos x="connsiteX0" y="connsiteY0"/>
                </a:cxn>
                <a:cxn ang="0">
                  <a:pos x="connsiteX1" y="connsiteY1"/>
                </a:cxn>
                <a:cxn ang="0">
                  <a:pos x="connsiteX2" y="connsiteY2"/>
                </a:cxn>
              </a:cxnLst>
              <a:rect l="l" t="t" r="r" b="b"/>
              <a:pathLst>
                <a:path w="3251200" h="2108200">
                  <a:moveTo>
                    <a:pt x="0" y="0"/>
                  </a:moveTo>
                  <a:lnTo>
                    <a:pt x="1803400" y="2108200"/>
                  </a:lnTo>
                  <a:lnTo>
                    <a:pt x="3251200" y="2108200"/>
                  </a:lnTo>
                </a:path>
              </a:pathLst>
            </a:custGeom>
            <a:noFill/>
            <a:ln w="952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042"/>
              <a:endParaRPr lang="en-US" sz="1765" kern="0">
                <a:solidFill>
                  <a:sysClr val="windowText" lastClr="000000"/>
                </a:solidFill>
                <a:latin typeface="Segoe UI Semilight"/>
              </a:endParaRPr>
            </a:p>
          </p:txBody>
        </p:sp>
        <p:grpSp>
          <p:nvGrpSpPr>
            <p:cNvPr id="23" name="Group 22"/>
            <p:cNvGrpSpPr/>
            <p:nvPr/>
          </p:nvGrpSpPr>
          <p:grpSpPr>
            <a:xfrm>
              <a:off x="6600148" y="5208788"/>
              <a:ext cx="4341910" cy="1053113"/>
              <a:chOff x="6600148" y="5208789"/>
              <a:chExt cx="4341910" cy="1053113"/>
            </a:xfrm>
          </p:grpSpPr>
          <p:grpSp>
            <p:nvGrpSpPr>
              <p:cNvPr id="46" name="Group 45"/>
              <p:cNvGrpSpPr/>
              <p:nvPr/>
            </p:nvGrpSpPr>
            <p:grpSpPr>
              <a:xfrm>
                <a:off x="6600148" y="5208789"/>
                <a:ext cx="4341910" cy="1053113"/>
                <a:chOff x="830270" y="4966369"/>
                <a:chExt cx="4343142" cy="1371600"/>
              </a:xfrm>
            </p:grpSpPr>
            <p:sp>
              <p:nvSpPr>
                <p:cNvPr id="47" name="Rectangle 46"/>
                <p:cNvSpPr/>
                <p:nvPr/>
              </p:nvSpPr>
              <p:spPr bwMode="auto">
                <a:xfrm>
                  <a:off x="830270" y="4966369"/>
                  <a:ext cx="1828800" cy="1371600"/>
                </a:xfrm>
                <a:prstGeom prst="rect">
                  <a:avLst/>
                </a:prstGeom>
                <a:solidFill>
                  <a:srgbClr val="50505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183" tIns="731108" rIns="89592" bIns="89592" numCol="1" spcCol="0" rtlCol="0" fromWordArt="0" anchor="ctr" anchorCtr="0" forceAA="0" compatLnSpc="1">
                  <a:prstTxWarp prst="textNoShape">
                    <a:avLst/>
                  </a:prstTxWarp>
                  <a:noAutofit/>
                </a:bodyPr>
                <a:lstStyle/>
                <a:p>
                  <a:pPr algn="ctr" defTabSz="913400">
                    <a:lnSpc>
                      <a:spcPct val="90000"/>
                    </a:lnSpc>
                    <a:defRPr/>
                  </a:pPr>
                  <a:r>
                    <a:rPr lang="en-US" sz="1029" kern="0" dirty="0">
                      <a:solidFill>
                        <a:srgbClr val="FFFFFF"/>
                      </a:solidFill>
                      <a:latin typeface="Segoe UI"/>
                      <a:ea typeface="Segoe UI" pitchFamily="34" charset="0"/>
                      <a:cs typeface="Segoe UI" pitchFamily="34" charset="0"/>
                    </a:rPr>
                    <a:t>PROTECT DATA</a:t>
                  </a:r>
                </a:p>
              </p:txBody>
            </p:sp>
            <p:sp>
              <p:nvSpPr>
                <p:cNvPr id="48" name="Rectangle 47"/>
                <p:cNvSpPr/>
                <p:nvPr/>
              </p:nvSpPr>
              <p:spPr bwMode="auto">
                <a:xfrm>
                  <a:off x="2750200" y="4966369"/>
                  <a:ext cx="2423212" cy="1371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defTabSz="913400">
                    <a:lnSpc>
                      <a:spcPct val="90000"/>
                    </a:lnSpc>
                    <a:spcBef>
                      <a:spcPts val="600"/>
                    </a:spcBef>
                    <a:buClr>
                      <a:srgbClr val="FFFFFF"/>
                    </a:buClr>
                    <a:defRPr/>
                  </a:pPr>
                  <a:r>
                    <a:rPr lang="en-US" sz="1029" kern="0" spc="-49" dirty="0">
                      <a:solidFill>
                        <a:srgbClr val="505050"/>
                      </a:solidFill>
                      <a:latin typeface="Segoe UI"/>
                    </a:rPr>
                    <a:t>BUILT-IN ENCRYPTION FOR DATA AND BACKUPS WITH AES 256 BIT. </a:t>
                  </a:r>
                  <a:endParaRPr lang="en-US" sz="1029" b="1" kern="0" spc="-49" dirty="0">
                    <a:solidFill>
                      <a:srgbClr val="505050"/>
                    </a:solidFill>
                    <a:latin typeface="Segoe UI Light"/>
                    <a:ea typeface="Segoe UI" pitchFamily="34" charset="0"/>
                    <a:cs typeface="Segoe UI" pitchFamily="34" charset="0"/>
                  </a:endParaRPr>
                </a:p>
              </p:txBody>
            </p:sp>
          </p:grpSp>
          <p:pic>
            <p:nvPicPr>
              <p:cNvPr id="49" name="Picture 48"/>
              <p:cNvPicPr>
                <a:picLocks noChangeAspect="1"/>
              </p:cNvPicPr>
              <p:nvPr/>
            </p:nvPicPr>
            <p:blipFill>
              <a:blip r:embed="rId7"/>
              <a:stretch>
                <a:fillRect/>
              </a:stretch>
            </p:blipFill>
            <p:spPr>
              <a:xfrm>
                <a:off x="7372126" y="5368844"/>
                <a:ext cx="361877" cy="469936"/>
              </a:xfrm>
              <a:prstGeom prst="rect">
                <a:avLst/>
              </a:prstGeom>
            </p:spPr>
          </p:pic>
        </p:grpSp>
      </p:grpSp>
      <p:grpSp>
        <p:nvGrpSpPr>
          <p:cNvPr id="27" name="Group 26"/>
          <p:cNvGrpSpPr/>
          <p:nvPr/>
        </p:nvGrpSpPr>
        <p:grpSpPr>
          <a:xfrm>
            <a:off x="3773561" y="3349174"/>
            <a:ext cx="5717534" cy="1046687"/>
            <a:chOff x="5108217" y="4062178"/>
            <a:chExt cx="5833836" cy="1067979"/>
          </a:xfrm>
        </p:grpSpPr>
        <p:sp>
          <p:nvSpPr>
            <p:cNvPr id="14" name="Freeform 13"/>
            <p:cNvSpPr/>
            <p:nvPr/>
          </p:nvSpPr>
          <p:spPr bwMode="auto">
            <a:xfrm>
              <a:off x="5108217" y="4413307"/>
              <a:ext cx="1686282" cy="454374"/>
            </a:xfrm>
            <a:custGeom>
              <a:avLst/>
              <a:gdLst>
                <a:gd name="connsiteX0" fmla="*/ 0 w 2705100"/>
                <a:gd name="connsiteY0" fmla="*/ 0 h 1079500"/>
                <a:gd name="connsiteX1" fmla="*/ 1079500 w 2705100"/>
                <a:gd name="connsiteY1" fmla="*/ 1079500 h 1079500"/>
                <a:gd name="connsiteX2" fmla="*/ 2705100 w 2705100"/>
                <a:gd name="connsiteY2" fmla="*/ 1079500 h 1079500"/>
                <a:gd name="connsiteX0" fmla="*/ 0 w 2633962"/>
                <a:gd name="connsiteY0" fmla="*/ 0 h 1181100"/>
                <a:gd name="connsiteX1" fmla="*/ 1008362 w 2633962"/>
                <a:gd name="connsiteY1" fmla="*/ 1181100 h 1181100"/>
                <a:gd name="connsiteX2" fmla="*/ 2633962 w 2633962"/>
                <a:gd name="connsiteY2" fmla="*/ 1181100 h 1181100"/>
              </a:gdLst>
              <a:ahLst/>
              <a:cxnLst>
                <a:cxn ang="0">
                  <a:pos x="connsiteX0" y="connsiteY0"/>
                </a:cxn>
                <a:cxn ang="0">
                  <a:pos x="connsiteX1" y="connsiteY1"/>
                </a:cxn>
                <a:cxn ang="0">
                  <a:pos x="connsiteX2" y="connsiteY2"/>
                </a:cxn>
              </a:cxnLst>
              <a:rect l="l" t="t" r="r" b="b"/>
              <a:pathLst>
                <a:path w="2633962" h="1181100">
                  <a:moveTo>
                    <a:pt x="0" y="0"/>
                  </a:moveTo>
                  <a:lnTo>
                    <a:pt x="1008362" y="1181100"/>
                  </a:lnTo>
                  <a:lnTo>
                    <a:pt x="2633962" y="1181100"/>
                  </a:lnTo>
                </a:path>
              </a:pathLst>
            </a:custGeom>
            <a:noFill/>
            <a:ln w="9525">
              <a:solidFill>
                <a:srgbClr val="00BD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042"/>
              <a:endParaRPr lang="en-US" sz="1765" kern="0">
                <a:solidFill>
                  <a:sysClr val="windowText" lastClr="000000"/>
                </a:solidFill>
                <a:latin typeface="Segoe UI Semilight"/>
              </a:endParaRPr>
            </a:p>
          </p:txBody>
        </p:sp>
        <p:grpSp>
          <p:nvGrpSpPr>
            <p:cNvPr id="20" name="Group 19"/>
            <p:cNvGrpSpPr/>
            <p:nvPr/>
          </p:nvGrpSpPr>
          <p:grpSpPr>
            <a:xfrm>
              <a:off x="6600148" y="4062178"/>
              <a:ext cx="4341905" cy="1067979"/>
              <a:chOff x="6600148" y="4062176"/>
              <a:chExt cx="4341905" cy="1067979"/>
            </a:xfrm>
          </p:grpSpPr>
          <p:grpSp>
            <p:nvGrpSpPr>
              <p:cNvPr id="40" name="Group 39"/>
              <p:cNvGrpSpPr/>
              <p:nvPr/>
            </p:nvGrpSpPr>
            <p:grpSpPr>
              <a:xfrm>
                <a:off x="6600148" y="4062176"/>
                <a:ext cx="4341905" cy="1067979"/>
                <a:chOff x="830268" y="3530886"/>
                <a:chExt cx="4343138" cy="1371600"/>
              </a:xfrm>
            </p:grpSpPr>
            <p:sp>
              <p:nvSpPr>
                <p:cNvPr id="41" name="Rectangle 40"/>
                <p:cNvSpPr/>
                <p:nvPr/>
              </p:nvSpPr>
              <p:spPr bwMode="auto">
                <a:xfrm>
                  <a:off x="830268" y="3530886"/>
                  <a:ext cx="1828800" cy="1371600"/>
                </a:xfrm>
                <a:prstGeom prst="rect">
                  <a:avLst/>
                </a:prstGeom>
                <a:solidFill>
                  <a:srgbClr val="00BDF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183" tIns="731108" rIns="89592" bIns="89592" numCol="1" spcCol="0" rtlCol="0" fromWordArt="0" anchor="ctr" anchorCtr="0" forceAA="0" compatLnSpc="1">
                  <a:prstTxWarp prst="textNoShape">
                    <a:avLst/>
                  </a:prstTxWarp>
                  <a:noAutofit/>
                </a:bodyPr>
                <a:lstStyle/>
                <a:p>
                  <a:pPr algn="ctr" defTabSz="913400">
                    <a:lnSpc>
                      <a:spcPct val="90000"/>
                    </a:lnSpc>
                    <a:defRPr/>
                  </a:pPr>
                  <a:r>
                    <a:rPr lang="en-US" sz="1029" kern="0" dirty="0">
                      <a:solidFill>
                        <a:srgbClr val="FFFFFF"/>
                      </a:solidFill>
                      <a:latin typeface="Segoe UI"/>
                      <a:ea typeface="Segoe UI" pitchFamily="34" charset="0"/>
                      <a:cs typeface="Segoe UI" pitchFamily="34" charset="0"/>
                    </a:rPr>
                    <a:t>ACCESS CONTROL </a:t>
                  </a:r>
                </a:p>
              </p:txBody>
            </p:sp>
            <p:sp>
              <p:nvSpPr>
                <p:cNvPr id="42" name="Rectangle 41"/>
                <p:cNvSpPr/>
                <p:nvPr/>
              </p:nvSpPr>
              <p:spPr bwMode="auto">
                <a:xfrm>
                  <a:off x="2750201" y="3530886"/>
                  <a:ext cx="2423205" cy="1371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defTabSz="912803">
                    <a:spcBef>
                      <a:spcPts val="600"/>
                    </a:spcBef>
                    <a:buClr>
                      <a:srgbClr val="FFFFFF"/>
                    </a:buClr>
                    <a:defRPr/>
                  </a:pPr>
                  <a:r>
                    <a:rPr lang="en-US" sz="1029" kern="0" dirty="0">
                      <a:solidFill>
                        <a:srgbClr val="505050"/>
                      </a:solidFill>
                      <a:latin typeface="Segoe UI"/>
                    </a:rPr>
                    <a:t>SECURE SSL CONNECTIVITY</a:t>
                  </a:r>
                </a:p>
                <a:p>
                  <a:pPr defTabSz="912803">
                    <a:spcBef>
                      <a:spcPts val="600"/>
                    </a:spcBef>
                    <a:buClr>
                      <a:srgbClr val="FFFFFF"/>
                    </a:buClr>
                    <a:defRPr/>
                  </a:pPr>
                  <a:r>
                    <a:rPr lang="en-US" sz="1029" kern="0" spc="49" dirty="0">
                      <a:solidFill>
                        <a:srgbClr val="505050"/>
                      </a:solidFill>
                      <a:latin typeface="Segoe UI"/>
                    </a:rPr>
                    <a:t>SERVER</a:t>
                  </a:r>
                  <a:r>
                    <a:rPr lang="en-US" sz="1029" kern="0" spc="49" baseline="30000" dirty="0">
                      <a:solidFill>
                        <a:srgbClr val="505050"/>
                      </a:solidFill>
                      <a:latin typeface="Segoe UI"/>
                    </a:rPr>
                    <a:t> </a:t>
                  </a:r>
                  <a:r>
                    <a:rPr lang="en-US" sz="1029" kern="0" spc="49" dirty="0">
                      <a:solidFill>
                        <a:srgbClr val="505050"/>
                      </a:solidFill>
                      <a:latin typeface="Segoe UI"/>
                    </a:rPr>
                    <a:t>FIREWALL RULES</a:t>
                  </a:r>
                  <a:endParaRPr lang="en-US" sz="1029" kern="0" spc="49" baseline="30000" dirty="0">
                    <a:solidFill>
                      <a:srgbClr val="505050"/>
                    </a:solidFill>
                    <a:latin typeface="Segoe UI"/>
                  </a:endParaRPr>
                </a:p>
              </p:txBody>
            </p:sp>
          </p:grpSp>
          <p:sp>
            <p:nvSpPr>
              <p:cNvPr id="33" name="Rectangle 32"/>
              <p:cNvSpPr/>
              <p:nvPr/>
            </p:nvSpPr>
            <p:spPr bwMode="auto">
              <a:xfrm>
                <a:off x="10637192" y="4279385"/>
                <a:ext cx="112496" cy="85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a:lnSpc>
                    <a:spcPct val="90000"/>
                  </a:lnSpc>
                </a:pPr>
                <a:endParaRPr lang="en-US" sz="1765" b="1" kern="0">
                  <a:solidFill>
                    <a:srgbClr val="0078D7"/>
                  </a:solidFill>
                  <a:latin typeface="Segoe UI Light"/>
                  <a:ea typeface="Segoe UI" pitchFamily="34" charset="0"/>
                  <a:cs typeface="Segoe UI" pitchFamily="34" charset="0"/>
                </a:endParaRPr>
              </a:p>
            </p:txBody>
          </p:sp>
          <p:grpSp>
            <p:nvGrpSpPr>
              <p:cNvPr id="12" name="Group 11"/>
              <p:cNvGrpSpPr/>
              <p:nvPr/>
            </p:nvGrpSpPr>
            <p:grpSpPr>
              <a:xfrm>
                <a:off x="7283176" y="4262517"/>
                <a:ext cx="644094" cy="712884"/>
                <a:chOff x="7346049" y="4478417"/>
                <a:chExt cx="644094" cy="712884"/>
              </a:xfrm>
            </p:grpSpPr>
            <p:grpSp>
              <p:nvGrpSpPr>
                <p:cNvPr id="81" name="Group 80"/>
                <p:cNvGrpSpPr/>
                <p:nvPr/>
              </p:nvGrpSpPr>
              <p:grpSpPr>
                <a:xfrm>
                  <a:off x="7704894" y="4535706"/>
                  <a:ext cx="285249" cy="503348"/>
                  <a:chOff x="7496730" y="2074798"/>
                  <a:chExt cx="412080" cy="727156"/>
                </a:xfrm>
              </p:grpSpPr>
              <p:sp>
                <p:nvSpPr>
                  <p:cNvPr id="82" name="Oval 81"/>
                  <p:cNvSpPr/>
                  <p:nvPr/>
                </p:nvSpPr>
                <p:spPr bwMode="auto">
                  <a:xfrm>
                    <a:off x="7574184" y="2074798"/>
                    <a:ext cx="257169" cy="257170"/>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765" b="1" kern="0" err="1">
                      <a:solidFill>
                        <a:srgbClr val="18182A"/>
                      </a:solidFill>
                      <a:latin typeface="Segoe UI Light"/>
                      <a:ea typeface="Segoe UI" pitchFamily="34" charset="0"/>
                      <a:cs typeface="Segoe UI" pitchFamily="34" charset="0"/>
                    </a:endParaRPr>
                  </a:p>
                </p:txBody>
              </p:sp>
              <p:sp>
                <p:nvSpPr>
                  <p:cNvPr id="83" name="Arc 82"/>
                  <p:cNvSpPr/>
                  <p:nvPr/>
                </p:nvSpPr>
                <p:spPr>
                  <a:xfrm>
                    <a:off x="7496730" y="2389874"/>
                    <a:ext cx="412080" cy="412080"/>
                  </a:xfrm>
                  <a:prstGeom prst="arc">
                    <a:avLst>
                      <a:gd name="adj1" fmla="val 12049594"/>
                      <a:gd name="adj2" fmla="val 2050771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765" b="1" kern="0">
                      <a:solidFill>
                        <a:srgbClr val="18182A"/>
                      </a:solidFill>
                      <a:latin typeface="Segoe UI Light"/>
                      <a:ea typeface="Segoe UI" pitchFamily="34" charset="0"/>
                      <a:cs typeface="Segoe UI" pitchFamily="34" charset="0"/>
                    </a:endParaRPr>
                  </a:p>
                </p:txBody>
              </p:sp>
            </p:grpSp>
            <p:grpSp>
              <p:nvGrpSpPr>
                <p:cNvPr id="66" name="Group 65"/>
                <p:cNvGrpSpPr/>
                <p:nvPr/>
              </p:nvGrpSpPr>
              <p:grpSpPr>
                <a:xfrm>
                  <a:off x="7346049" y="4478417"/>
                  <a:ext cx="412080" cy="712884"/>
                  <a:chOff x="7346049" y="2123843"/>
                  <a:chExt cx="412080" cy="712884"/>
                </a:xfrm>
                <a:solidFill>
                  <a:srgbClr val="471652"/>
                </a:solidFill>
              </p:grpSpPr>
              <p:sp>
                <p:nvSpPr>
                  <p:cNvPr id="67" name="Oval 66"/>
                  <p:cNvSpPr/>
                  <p:nvPr/>
                </p:nvSpPr>
                <p:spPr bwMode="auto">
                  <a:xfrm>
                    <a:off x="7423505" y="2123843"/>
                    <a:ext cx="257168" cy="257168"/>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765" b="1" kern="0" err="1">
                      <a:solidFill>
                        <a:srgbClr val="18182A"/>
                      </a:solidFill>
                      <a:latin typeface="Segoe UI Light"/>
                      <a:ea typeface="Segoe UI" pitchFamily="34" charset="0"/>
                      <a:cs typeface="Segoe UI" pitchFamily="34" charset="0"/>
                    </a:endParaRPr>
                  </a:p>
                </p:txBody>
              </p:sp>
              <p:sp>
                <p:nvSpPr>
                  <p:cNvPr id="79" name="Arc 78"/>
                  <p:cNvSpPr/>
                  <p:nvPr/>
                </p:nvSpPr>
                <p:spPr>
                  <a:xfrm>
                    <a:off x="7346049" y="2424647"/>
                    <a:ext cx="412080" cy="412080"/>
                  </a:xfrm>
                  <a:prstGeom prst="arc">
                    <a:avLst>
                      <a:gd name="adj1" fmla="val 12049594"/>
                      <a:gd name="adj2" fmla="val 2050771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765" b="1" kern="0">
                      <a:solidFill>
                        <a:srgbClr val="18182A"/>
                      </a:solidFill>
                      <a:latin typeface="Segoe UI Light"/>
                      <a:ea typeface="Segoe UI" pitchFamily="34" charset="0"/>
                      <a:cs typeface="Segoe UI" pitchFamily="34" charset="0"/>
                    </a:endParaRPr>
                  </a:p>
                </p:txBody>
              </p:sp>
            </p:grpSp>
          </p:grpSp>
        </p:grpSp>
      </p:grpSp>
      <p:grpSp>
        <p:nvGrpSpPr>
          <p:cNvPr id="25" name="Group 24"/>
          <p:cNvGrpSpPr/>
          <p:nvPr/>
        </p:nvGrpSpPr>
        <p:grpSpPr>
          <a:xfrm>
            <a:off x="3968478" y="2055690"/>
            <a:ext cx="5522619" cy="1493304"/>
            <a:chOff x="5307099" y="1673515"/>
            <a:chExt cx="5634957" cy="1523682"/>
          </a:xfrm>
        </p:grpSpPr>
        <p:sp>
          <p:nvSpPr>
            <p:cNvPr id="11" name="Freeform 10"/>
            <p:cNvSpPr/>
            <p:nvPr/>
          </p:nvSpPr>
          <p:spPr bwMode="auto">
            <a:xfrm>
              <a:off x="5307099" y="2642315"/>
              <a:ext cx="1514293" cy="554882"/>
            </a:xfrm>
            <a:custGeom>
              <a:avLst/>
              <a:gdLst>
                <a:gd name="connsiteX0" fmla="*/ 0 w 2362200"/>
                <a:gd name="connsiteY0" fmla="*/ 165100 h 165100"/>
                <a:gd name="connsiteX1" fmla="*/ 215900 w 2362200"/>
                <a:gd name="connsiteY1" fmla="*/ 0 h 165100"/>
                <a:gd name="connsiteX2" fmla="*/ 2362200 w 2362200"/>
                <a:gd name="connsiteY2" fmla="*/ 0 h 165100"/>
              </a:gdLst>
              <a:ahLst/>
              <a:cxnLst>
                <a:cxn ang="0">
                  <a:pos x="connsiteX0" y="connsiteY0"/>
                </a:cxn>
                <a:cxn ang="0">
                  <a:pos x="connsiteX1" y="connsiteY1"/>
                </a:cxn>
                <a:cxn ang="0">
                  <a:pos x="connsiteX2" y="connsiteY2"/>
                </a:cxn>
              </a:cxnLst>
              <a:rect l="l" t="t" r="r" b="b"/>
              <a:pathLst>
                <a:path w="2362200" h="165100">
                  <a:moveTo>
                    <a:pt x="0" y="165100"/>
                  </a:moveTo>
                  <a:lnTo>
                    <a:pt x="215900" y="0"/>
                  </a:lnTo>
                  <a:lnTo>
                    <a:pt x="2362200" y="0"/>
                  </a:lnTo>
                </a:path>
              </a:pathLst>
            </a:custGeom>
            <a:noFill/>
            <a:ln w="9525">
              <a:solidFill>
                <a:srgbClr val="00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042"/>
              <a:endParaRPr lang="en-US" sz="1765" kern="0">
                <a:solidFill>
                  <a:sysClr val="windowText" lastClr="000000"/>
                </a:solidFill>
                <a:latin typeface="Segoe UI Semilight"/>
              </a:endParaRPr>
            </a:p>
          </p:txBody>
        </p:sp>
        <p:grpSp>
          <p:nvGrpSpPr>
            <p:cNvPr id="22" name="Group 21"/>
            <p:cNvGrpSpPr/>
            <p:nvPr/>
          </p:nvGrpSpPr>
          <p:grpSpPr>
            <a:xfrm>
              <a:off x="6600151" y="1673515"/>
              <a:ext cx="4341905" cy="1102024"/>
              <a:chOff x="6600149" y="1673512"/>
              <a:chExt cx="4341905" cy="1102022"/>
            </a:xfrm>
          </p:grpSpPr>
          <p:grpSp>
            <p:nvGrpSpPr>
              <p:cNvPr id="58" name="Group 57"/>
              <p:cNvGrpSpPr/>
              <p:nvPr/>
            </p:nvGrpSpPr>
            <p:grpSpPr>
              <a:xfrm>
                <a:off x="6600149" y="1673512"/>
                <a:ext cx="4341905" cy="1102022"/>
                <a:chOff x="830270" y="2095402"/>
                <a:chExt cx="4343138" cy="1371600"/>
              </a:xfrm>
            </p:grpSpPr>
            <p:sp>
              <p:nvSpPr>
                <p:cNvPr id="59" name="Rectangle 58"/>
                <p:cNvSpPr/>
                <p:nvPr/>
              </p:nvSpPr>
              <p:spPr bwMode="auto">
                <a:xfrm>
                  <a:off x="830270" y="2095402"/>
                  <a:ext cx="1828800" cy="1371600"/>
                </a:xfrm>
                <a:prstGeom prst="rect">
                  <a:avLst/>
                </a:prstGeom>
                <a:solidFill>
                  <a:srgbClr val="0077D7"/>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183" tIns="731108" rIns="89592" bIns="89592" numCol="1" spcCol="0" rtlCol="0" fromWordArt="0" anchor="ctr" anchorCtr="0" forceAA="0" compatLnSpc="1">
                  <a:prstTxWarp prst="textNoShape">
                    <a:avLst/>
                  </a:prstTxWarp>
                  <a:noAutofit/>
                </a:bodyPr>
                <a:lstStyle/>
                <a:p>
                  <a:pPr algn="ctr" defTabSz="913400">
                    <a:lnSpc>
                      <a:spcPct val="90000"/>
                    </a:lnSpc>
                    <a:defRPr/>
                  </a:pPr>
                  <a:r>
                    <a:rPr lang="en-US" sz="1029" kern="0" dirty="0">
                      <a:solidFill>
                        <a:srgbClr val="FFFFFF"/>
                      </a:solidFill>
                      <a:latin typeface="Segoe UI Light" charset="0"/>
                      <a:ea typeface="Segoe UI Light" charset="0"/>
                      <a:cs typeface="Segoe UI Light" charset="0"/>
                    </a:rPr>
                    <a:t>IDENTITY</a:t>
                  </a:r>
                </a:p>
              </p:txBody>
            </p:sp>
            <p:sp>
              <p:nvSpPr>
                <p:cNvPr id="60" name="Rectangle 59"/>
                <p:cNvSpPr/>
                <p:nvPr/>
              </p:nvSpPr>
              <p:spPr bwMode="auto">
                <a:xfrm>
                  <a:off x="2744946" y="2095402"/>
                  <a:ext cx="2428462" cy="13467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88" tIns="89592" rIns="0" bIns="89592" numCol="1" spcCol="0" rtlCol="0" fromWordArt="0" anchor="ctr" anchorCtr="0" forceAA="0" compatLnSpc="1">
                  <a:prstTxWarp prst="textNoShape">
                    <a:avLst/>
                  </a:prstTxWarp>
                  <a:noAutofit/>
                </a:bodyPr>
                <a:lstStyle/>
                <a:p>
                  <a:pPr defTabSz="912803">
                    <a:spcBef>
                      <a:spcPts val="600"/>
                    </a:spcBef>
                    <a:buClr>
                      <a:srgbClr val="FFFFFF"/>
                    </a:buClr>
                    <a:defRPr/>
                  </a:pPr>
                  <a:r>
                    <a:rPr lang="en-US" sz="1029" kern="0" dirty="0">
                      <a:solidFill>
                        <a:srgbClr val="505050"/>
                      </a:solidFill>
                      <a:latin typeface="Segoe UI Light" charset="0"/>
                      <a:ea typeface="Segoe UI Light" charset="0"/>
                      <a:cs typeface="Segoe UI Light" charset="0"/>
                    </a:rPr>
                    <a:t>NATIVE AUTHENTICATION</a:t>
                  </a:r>
                </a:p>
              </p:txBody>
            </p:sp>
          </p:grpSp>
          <p:sp>
            <p:nvSpPr>
              <p:cNvPr id="51" name="Freeform 164"/>
              <p:cNvSpPr>
                <a:spLocks noChangeAspect="1" noEditPoints="1"/>
              </p:cNvSpPr>
              <p:nvPr/>
            </p:nvSpPr>
            <p:spPr bwMode="black">
              <a:xfrm>
                <a:off x="7347585" y="1828326"/>
                <a:ext cx="410959" cy="56960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58" tIns="41129" rIns="82258" bIns="41129" numCol="1" anchor="t" anchorCtr="0" compatLnSpc="1">
                <a:prstTxWarp prst="textNoShape">
                  <a:avLst/>
                </a:prstTxWarp>
              </a:bodyPr>
              <a:lstStyle/>
              <a:p>
                <a:pPr defTabSz="913698"/>
                <a:endParaRPr lang="en-US" sz="1765" kern="0">
                  <a:solidFill>
                    <a:srgbClr val="505050"/>
                  </a:solidFill>
                  <a:latin typeface="Segoe UI"/>
                </a:endParaRPr>
              </a:p>
            </p:txBody>
          </p:sp>
        </p:grpSp>
      </p:grpSp>
      <p:sp>
        <p:nvSpPr>
          <p:cNvPr id="5" name="Donut 4"/>
          <p:cNvSpPr/>
          <p:nvPr/>
        </p:nvSpPr>
        <p:spPr bwMode="auto">
          <a:xfrm>
            <a:off x="2480491" y="3306679"/>
            <a:ext cx="1205714" cy="1205714"/>
          </a:xfrm>
          <a:prstGeom prst="donut">
            <a:avLst>
              <a:gd name="adj" fmla="val 9874"/>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961" b="1" kern="0" err="1">
              <a:solidFill>
                <a:srgbClr val="18182A"/>
              </a:solidFill>
              <a:latin typeface="Segoe UI Light"/>
              <a:ea typeface="Segoe UI" pitchFamily="34" charset="0"/>
              <a:cs typeface="Segoe UI" pitchFamily="34" charset="0"/>
            </a:endParaRPr>
          </a:p>
        </p:txBody>
      </p:sp>
      <p:sp>
        <p:nvSpPr>
          <p:cNvPr id="87" name="Donut 86"/>
          <p:cNvSpPr/>
          <p:nvPr/>
        </p:nvSpPr>
        <p:spPr bwMode="auto">
          <a:xfrm>
            <a:off x="2282353" y="3117077"/>
            <a:ext cx="1601985" cy="1601985"/>
          </a:xfrm>
          <a:prstGeom prst="donut">
            <a:avLst>
              <a:gd name="adj" fmla="val 6693"/>
            </a:avLst>
          </a:prstGeom>
          <a:solidFill>
            <a:srgbClr val="00B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961" b="1" kern="0" err="1">
              <a:solidFill>
                <a:srgbClr val="18182A"/>
              </a:solidFill>
              <a:latin typeface="Segoe UI Light"/>
              <a:ea typeface="Segoe UI" pitchFamily="34" charset="0"/>
              <a:cs typeface="Segoe UI" pitchFamily="34" charset="0"/>
            </a:endParaRPr>
          </a:p>
        </p:txBody>
      </p:sp>
      <p:sp>
        <p:nvSpPr>
          <p:cNvPr id="88" name="Donut 87"/>
          <p:cNvSpPr/>
          <p:nvPr/>
        </p:nvSpPr>
        <p:spPr bwMode="auto">
          <a:xfrm>
            <a:off x="2069585" y="2895772"/>
            <a:ext cx="2027520" cy="2027520"/>
          </a:xfrm>
          <a:prstGeom prst="donut">
            <a:avLst>
              <a:gd name="adj" fmla="val 5668"/>
            </a:avLst>
          </a:prstGeom>
          <a:solidFill>
            <a:srgbClr val="00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fontAlgn="base">
              <a:lnSpc>
                <a:spcPct val="90000"/>
              </a:lnSpc>
              <a:spcBef>
                <a:spcPct val="0"/>
              </a:spcBef>
              <a:spcAft>
                <a:spcPct val="0"/>
              </a:spcAft>
              <a:buFont typeface="Wingdings 3" panose="05040102010807070707" pitchFamily="18" charset="2"/>
              <a:buChar char="Æ"/>
            </a:pPr>
            <a:endParaRPr lang="en-US" sz="1961" b="1" kern="0" err="1">
              <a:solidFill>
                <a:srgbClr val="18182A"/>
              </a:solidFill>
              <a:latin typeface="Segoe UI Light"/>
              <a:ea typeface="Segoe UI" pitchFamily="34" charset="0"/>
              <a:cs typeface="Segoe UI" pitchFamily="34" charset="0"/>
            </a:endParaRPr>
          </a:p>
        </p:txBody>
      </p:sp>
      <p:grpSp>
        <p:nvGrpSpPr>
          <p:cNvPr id="6" name="Agrupar 5"/>
          <p:cNvGrpSpPr/>
          <p:nvPr/>
        </p:nvGrpSpPr>
        <p:grpSpPr>
          <a:xfrm>
            <a:off x="2517923" y="3436606"/>
            <a:ext cx="1561199" cy="929127"/>
            <a:chOff x="1511840" y="3167653"/>
            <a:chExt cx="3052104" cy="1816421"/>
          </a:xfrm>
        </p:grpSpPr>
        <p:pic>
          <p:nvPicPr>
            <p:cNvPr id="61" name="Imagen 60"/>
            <p:cNvPicPr>
              <a:picLocks noChangeAspect="1"/>
            </p:cNvPicPr>
            <p:nvPr/>
          </p:nvPicPr>
          <p:blipFill>
            <a:blip r:embed="rId8"/>
            <a:stretch>
              <a:fillRect/>
            </a:stretch>
          </p:blipFill>
          <p:spPr>
            <a:xfrm>
              <a:off x="1760492" y="3167653"/>
              <a:ext cx="2803452" cy="1471812"/>
            </a:xfrm>
            <a:prstGeom prst="rect">
              <a:avLst/>
            </a:prstGeom>
          </p:spPr>
        </p:pic>
        <p:pic>
          <p:nvPicPr>
            <p:cNvPr id="62" name="Picture 23"/>
            <p:cNvPicPr>
              <a:picLocks noChangeAspect="1"/>
            </p:cNvPicPr>
            <p:nvPr/>
          </p:nvPicPr>
          <p:blipFill>
            <a:blip r:embed="rId9"/>
            <a:stretch>
              <a:fillRect/>
            </a:stretch>
          </p:blipFill>
          <p:spPr>
            <a:xfrm>
              <a:off x="1511840" y="3596678"/>
              <a:ext cx="1146060" cy="1387396"/>
            </a:xfrm>
            <a:prstGeom prst="rect">
              <a:avLst/>
            </a:prstGeom>
          </p:spPr>
        </p:pic>
      </p:grpSp>
      <p:pic>
        <p:nvPicPr>
          <p:cNvPr id="64" name="Picture 29"/>
          <p:cNvPicPr>
            <a:picLocks noChangeAspect="1"/>
          </p:cNvPicPr>
          <p:nvPr/>
        </p:nvPicPr>
        <p:blipFill>
          <a:blip r:embed="rId10"/>
          <a:stretch>
            <a:fillRect/>
          </a:stretch>
        </p:blipFill>
        <p:spPr>
          <a:xfrm>
            <a:off x="10711090" y="6369823"/>
            <a:ext cx="1010731" cy="300302"/>
          </a:xfrm>
          <a:prstGeom prst="rect">
            <a:avLst/>
          </a:prstGeom>
        </p:spPr>
      </p:pic>
    </p:spTree>
    <p:extLst>
      <p:ext uri="{BB962C8B-B14F-4D97-AF65-F5344CB8AC3E}">
        <p14:creationId xmlns:p14="http://schemas.microsoft.com/office/powerpoint/2010/main" val="137163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000"/>
                                        <p:tgtEl>
                                          <p:spTgt spid="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500"/>
                            </p:stCondLst>
                            <p:childTnLst>
                              <p:par>
                                <p:cTn id="21" presetID="21" presetClass="entr" presetSubtype="2" fill="hold" grpId="0"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heel(2)">
                                      <p:cBhvr>
                                        <p:cTn id="23" dur="1000"/>
                                        <p:tgtEl>
                                          <p:spTgt spid="87"/>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4000"/>
                            </p:stCondLst>
                            <p:childTnLst>
                              <p:par>
                                <p:cTn id="29" presetID="21" presetClass="entr" presetSubtype="3" fill="hold" grpId="0"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heel(3)">
                                      <p:cBhvr>
                                        <p:cTn id="31" dur="1000"/>
                                        <p:tgtEl>
                                          <p:spTgt spid="88"/>
                                        </p:tgtEl>
                                      </p:cBhvr>
                                    </p:animEffect>
                                  </p:childTnLst>
                                </p:cTn>
                              </p:par>
                            </p:childTnLst>
                          </p:cTn>
                        </p:par>
                        <p:par>
                          <p:cTn id="32" fill="hold">
                            <p:stCondLst>
                              <p:cond delay="50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5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200" fill="hold"/>
                                        <p:tgtEl>
                                          <p:spTgt spid="6"/>
                                        </p:tgtEl>
                                        <p:attrNameLst>
                                          <p:attrName>ppt_w</p:attrName>
                                        </p:attrNameLst>
                                      </p:cBhvr>
                                      <p:tavLst>
                                        <p:tav tm="0">
                                          <p:val>
                                            <p:fltVal val="0"/>
                                          </p:val>
                                        </p:tav>
                                        <p:tav tm="100000">
                                          <p:val>
                                            <p:strVal val="#ppt_w"/>
                                          </p:val>
                                        </p:tav>
                                      </p:tavLst>
                                    </p:anim>
                                    <p:anim calcmode="lin" valueType="num">
                                      <p:cBhvr>
                                        <p:cTn id="40" dur="200" fill="hold"/>
                                        <p:tgtEl>
                                          <p:spTgt spid="6"/>
                                        </p:tgtEl>
                                        <p:attrNameLst>
                                          <p:attrName>ppt_h</p:attrName>
                                        </p:attrNameLst>
                                      </p:cBhvr>
                                      <p:tavLst>
                                        <p:tav tm="0">
                                          <p:val>
                                            <p:fltVal val="0"/>
                                          </p:val>
                                        </p:tav>
                                        <p:tav tm="100000">
                                          <p:val>
                                            <p:strVal val="#ppt_h"/>
                                          </p:val>
                                        </p:tav>
                                      </p:tavLst>
                                    </p:anim>
                                    <p:animEffect transition="in" filter="fade">
                                      <p:cBhvr>
                                        <p:cTn id="41" dur="200"/>
                                        <p:tgtEl>
                                          <p:spTgt spid="6"/>
                                        </p:tgtEl>
                                      </p:cBhvr>
                                    </p:animEffect>
                                  </p:childTnLst>
                                </p:cTn>
                              </p:par>
                            </p:childTnLst>
                          </p:cTn>
                        </p:par>
                        <p:par>
                          <p:cTn id="42" fill="hold">
                            <p:stCondLst>
                              <p:cond delay="5700"/>
                            </p:stCondLst>
                            <p:childTnLst>
                              <p:par>
                                <p:cTn id="43" presetID="10" presetClass="entr" presetSubtype="0" fill="hold" nodeType="afterEffect">
                                  <p:stCondLst>
                                    <p:cond delay="100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 grpId="0" animBg="1"/>
      <p:bldP spid="87" grpId="0" animBg="1"/>
      <p:bldP spid="8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07">
            <a:extLst>
              <a:ext uri="{FF2B5EF4-FFF2-40B4-BE49-F238E27FC236}">
                <a16:creationId xmlns:a16="http://schemas.microsoft.com/office/drawing/2014/main" id="{FD32CCE5-97D5-454B-96C0-E960CE74C6E0}"/>
              </a:ext>
            </a:extLst>
          </p:cNvPr>
          <p:cNvSpPr/>
          <p:nvPr/>
        </p:nvSpPr>
        <p:spPr>
          <a:xfrm>
            <a:off x="0" y="487"/>
            <a:ext cx="12190270" cy="6933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graphicFrame>
        <p:nvGraphicFramePr>
          <p:cNvPr id="8" name="Table 7"/>
          <p:cNvGraphicFramePr>
            <a:graphicFrameLocks noGrp="1"/>
          </p:cNvGraphicFramePr>
          <p:nvPr>
            <p:extLst/>
          </p:nvPr>
        </p:nvGraphicFramePr>
        <p:xfrm>
          <a:off x="-58892" y="1700550"/>
          <a:ext cx="11597291" cy="2742138"/>
        </p:xfrm>
        <a:graphic>
          <a:graphicData uri="http://schemas.openxmlformats.org/drawingml/2006/table">
            <a:tbl>
              <a:tblPr firstRow="1" bandRow="1">
                <a:tableStyleId>{5C22544A-7EE6-4342-B048-85BDC9FD1C3A}</a:tableStyleId>
              </a:tblPr>
              <a:tblGrid>
                <a:gridCol w="2060135">
                  <a:extLst>
                    <a:ext uri="{9D8B030D-6E8A-4147-A177-3AD203B41FA5}">
                      <a16:colId xmlns:a16="http://schemas.microsoft.com/office/drawing/2014/main" val="2458008740"/>
                    </a:ext>
                  </a:extLst>
                </a:gridCol>
                <a:gridCol w="3289482">
                  <a:extLst>
                    <a:ext uri="{9D8B030D-6E8A-4147-A177-3AD203B41FA5}">
                      <a16:colId xmlns:a16="http://schemas.microsoft.com/office/drawing/2014/main" val="2788520852"/>
                    </a:ext>
                  </a:extLst>
                </a:gridCol>
                <a:gridCol w="3123837">
                  <a:extLst>
                    <a:ext uri="{9D8B030D-6E8A-4147-A177-3AD203B41FA5}">
                      <a16:colId xmlns:a16="http://schemas.microsoft.com/office/drawing/2014/main" val="3743897793"/>
                    </a:ext>
                  </a:extLst>
                </a:gridCol>
                <a:gridCol w="3123837">
                  <a:extLst>
                    <a:ext uri="{9D8B030D-6E8A-4147-A177-3AD203B41FA5}">
                      <a16:colId xmlns:a16="http://schemas.microsoft.com/office/drawing/2014/main" val="3859740486"/>
                    </a:ext>
                  </a:extLst>
                </a:gridCol>
              </a:tblGrid>
              <a:tr h="597215">
                <a:tc>
                  <a:txBody>
                    <a:bodyPr/>
                    <a:lstStyle/>
                    <a:p>
                      <a:pPr algn="r"/>
                      <a:r>
                        <a:rPr kumimoji="0" lang="en-US" sz="1000" b="0" i="0" u="none" strike="noStrike" kern="1200" cap="none" spc="0" normalizeH="0" baseline="0" dirty="0">
                          <a:ln>
                            <a:noFill/>
                          </a:ln>
                          <a:solidFill>
                            <a:srgbClr val="0077D7"/>
                          </a:solidFill>
                          <a:effectLst/>
                          <a:uLnTx/>
                          <a:uFillTx/>
                          <a:latin typeface="Segoe UI Light" charset="0"/>
                          <a:ea typeface="Segoe UI Light" charset="0"/>
                          <a:cs typeface="Segoe UI Light" charset="0"/>
                        </a:rPr>
                        <a:t>SERVICE TIER</a:t>
                      </a:r>
                    </a:p>
                  </a:txBody>
                  <a:tcPr marL="68570" marR="68570" marT="34286" marB="34286"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BASIC</a:t>
                      </a:r>
                    </a:p>
                  </a:txBody>
                  <a:tcPr marL="68570" marR="68570" marT="34286" marB="3428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FBA00">
                        <a:alpha val="89804"/>
                      </a:srgbClr>
                    </a:solidFill>
                  </a:tcPr>
                </a:tc>
                <a:tc>
                  <a:txBody>
                    <a:bodyPr/>
                    <a:lstStyle/>
                    <a:p>
                      <a:pPr marL="0" algn="ctr" defTabSz="1079449" rtl="0" eaLnBrk="1" latinLnBrk="0" hangingPunct="1"/>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STANDARD BALANCED</a:t>
                      </a:r>
                    </a:p>
                    <a:p>
                      <a:pPr marL="0" algn="ctr" defTabSz="1079449" rtl="0" eaLnBrk="1" latinLnBrk="0" hangingPunct="1"/>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IO AND COMPUTE</a:t>
                      </a:r>
                      <a:endParaRPr lang="en-US" sz="1000" b="0" i="0" dirty="0">
                        <a:latin typeface="Segoe UI Light" charset="0"/>
                        <a:ea typeface="Segoe UI Light" charset="0"/>
                        <a:cs typeface="Segoe UI Light" charset="0"/>
                      </a:endParaRPr>
                    </a:p>
                  </a:txBody>
                  <a:tcPr marL="68570" marR="68570" marT="34286" marB="3428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668C5"/>
                    </a:solidFill>
                  </a:tcPr>
                </a:tc>
                <a:tc>
                  <a:txBody>
                    <a:bodyPr/>
                    <a:lstStyle/>
                    <a:p>
                      <a:pPr algn="ct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PERFORMANCE OPTIMIZED</a:t>
                      </a:r>
                    </a:p>
                    <a:p>
                      <a:pPr marL="0" algn="ctr" defTabSz="1079449" rtl="0" eaLnBrk="1" latinLnBrk="0" hangingPunct="1"/>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IO AND MEMORY OPTIMIZED</a:t>
                      </a:r>
                      <a:endParaRPr kumimoji="0" lang="en-US" sz="1000" b="0" i="0" u="none" strike="noStrike" kern="1200" cap="none" spc="0" normalizeH="0" baseline="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a:txBody>
                  <a:tcPr marL="68570" marR="68570" marT="34286" marB="34286"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E195C"/>
                    </a:solidFill>
                  </a:tcPr>
                </a:tc>
                <a:extLst>
                  <a:ext uri="{0D108BD9-81ED-4DB2-BD59-A6C34878D82A}">
                    <a16:rowId xmlns:a16="http://schemas.microsoft.com/office/drawing/2014/main" val="2049373735"/>
                  </a:ext>
                </a:extLst>
              </a:tr>
              <a:tr h="761243">
                <a:tc>
                  <a:txBody>
                    <a:bodyPr/>
                    <a:lstStyle/>
                    <a:p>
                      <a:pPr algn="r"/>
                      <a:r>
                        <a:rPr lang="en-US" sz="1000" b="0" i="0" kern="0" cap="none" spc="0" dirty="0">
                          <a:ln>
                            <a:noFill/>
                          </a:ln>
                          <a:solidFill>
                            <a:schemeClr val="bg1"/>
                          </a:solidFill>
                          <a:effectLst/>
                          <a:latin typeface="Segoe UI Light" charset="0"/>
                          <a:ea typeface="Segoe UI Light" charset="0"/>
                          <a:cs typeface="Segoe UI Light" charset="0"/>
                        </a:rPr>
                        <a:t>INTENDED USE CASE</a:t>
                      </a:r>
                    </a:p>
                  </a:txBody>
                  <a:tcPr marL="68570" marR="68570" marT="34286" marB="34286" anchor="ctr">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dirty="0">
                          <a:solidFill>
                            <a:srgbClr val="000000"/>
                          </a:solidFill>
                          <a:effectLst/>
                          <a:latin typeface="Segoe UI Light" charset="0"/>
                          <a:ea typeface="Segoe UI Light" charset="0"/>
                          <a:cs typeface="Segoe UI Light" charset="0"/>
                        </a:rPr>
                        <a:t>Built for workloads with light compute</a:t>
                      </a:r>
                    </a:p>
                    <a:p>
                      <a:pPr algn="ctr"/>
                      <a:r>
                        <a:rPr lang="en-US" sz="1000" b="0" i="0" dirty="0">
                          <a:solidFill>
                            <a:srgbClr val="000000"/>
                          </a:solidFill>
                          <a:effectLst/>
                          <a:latin typeface="Segoe UI Light" charset="0"/>
                          <a:ea typeface="Segoe UI Light" charset="0"/>
                          <a:cs typeface="Segoe UI Light" charset="0"/>
                        </a:rPr>
                        <a:t>needs and variable IO performance</a:t>
                      </a:r>
                      <a:endParaRPr lang="en-US" sz="1000" b="0" i="0" dirty="0">
                        <a:latin typeface="Segoe UI Light" charset="0"/>
                        <a:ea typeface="Segoe UI Light" charset="0"/>
                        <a:cs typeface="Segoe UI Light" charset="0"/>
                      </a:endParaRPr>
                    </a:p>
                  </a:txBody>
                  <a:tcPr marL="68570" marR="68570" marT="34286" marB="34286" anchor="ctr">
                    <a:lnL w="12700" cmpd="sng">
                      <a:noFill/>
                    </a:lnL>
                    <a:lnR w="3175" cap="flat" cmpd="sng" algn="ctr">
                      <a:solidFill>
                        <a:srgbClr val="505050"/>
                      </a:solidFill>
                      <a:prstDash val="solid"/>
                      <a:round/>
                      <a:headEnd type="none" w="med" len="med"/>
                      <a:tailEnd type="none" w="med" len="med"/>
                    </a:lnR>
                    <a:lnT w="381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dirty="0">
                          <a:solidFill>
                            <a:srgbClr val="000000"/>
                          </a:solidFill>
                          <a:effectLst/>
                          <a:latin typeface="Segoe UI Light" charset="0"/>
                          <a:ea typeface="Segoe UI Light" charset="0"/>
                          <a:cs typeface="Segoe UI Light" charset="0"/>
                        </a:rPr>
                        <a:t>Ideal for most business workloads offering balanced and scalable compute and storage options</a:t>
                      </a:r>
                      <a:endParaRPr lang="en-US" sz="1000" b="0" i="0" dirty="0">
                        <a:latin typeface="Segoe UI Light" charset="0"/>
                        <a:ea typeface="Segoe UI Light" charset="0"/>
                        <a:cs typeface="Segoe UI Light" charset="0"/>
                      </a:endParaRPr>
                    </a:p>
                  </a:txBody>
                  <a:tcPr marL="68570" marR="68570" marT="34286" marB="34286"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81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dirty="0">
                          <a:solidFill>
                            <a:srgbClr val="000000"/>
                          </a:solidFill>
                          <a:effectLst/>
                          <a:latin typeface="Segoe UI Light" charset="0"/>
                          <a:ea typeface="Segoe UI Light" charset="0"/>
                          <a:cs typeface="Segoe UI Light" charset="0"/>
                        </a:rPr>
                        <a:t>Ideal for highly transactional and analytical workloads requiring low disk latency and higher memory</a:t>
                      </a:r>
                      <a:endParaRPr lang="en-US" sz="1000" b="0" i="0" dirty="0">
                        <a:latin typeface="Segoe UI Light" charset="0"/>
                        <a:ea typeface="Segoe UI Light" charset="0"/>
                        <a:cs typeface="Segoe UI Light" charset="0"/>
                      </a:endParaRPr>
                    </a:p>
                  </a:txBody>
                  <a:tcPr marL="68570" marR="68570" marT="34286" marB="34286" anchor="ctr">
                    <a:lnL w="3175" cap="flat" cmpd="sng" algn="ctr">
                      <a:solidFill>
                        <a:srgbClr val="505050"/>
                      </a:solidFill>
                      <a:prstDash val="solid"/>
                      <a:round/>
                      <a:headEnd type="none" w="med" len="med"/>
                      <a:tailEnd type="none" w="med" len="med"/>
                    </a:lnL>
                    <a:lnR w="12700" cmpd="sng">
                      <a:noFill/>
                    </a:lnR>
                    <a:lnT w="381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864478948"/>
                  </a:ext>
                </a:extLst>
              </a:tr>
              <a:tr h="396540">
                <a:tc>
                  <a:txBody>
                    <a:bodyPr/>
                    <a:lstStyle/>
                    <a:p>
                      <a:pPr algn="r"/>
                      <a:r>
                        <a:rPr lang="en-US" sz="1000" b="0" i="0" kern="0" cap="none" spc="0" dirty="0">
                          <a:ln>
                            <a:noFill/>
                          </a:ln>
                          <a:solidFill>
                            <a:schemeClr val="bg1"/>
                          </a:solidFill>
                          <a:effectLst/>
                          <a:latin typeface="Segoe UI Light" charset="0"/>
                          <a:ea typeface="Segoe UI Light" charset="0"/>
                          <a:cs typeface="Segoe UI Light" charset="0"/>
                        </a:rPr>
                        <a:t>COMPUTE UNITS</a:t>
                      </a:r>
                    </a:p>
                  </a:txBody>
                  <a:tcPr marL="68570" marR="68570" marT="34286" marB="34286" anchor="ct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50</a:t>
                      </a: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 100</a:t>
                      </a:r>
                      <a:endPar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8570" marR="68570" marT="34286" marB="34286" anchor="ctr">
                    <a:lnL w="12700" cmpd="sng">
                      <a:noFill/>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100, 200, … 2000</a:t>
                      </a:r>
                    </a:p>
                  </a:txBody>
                  <a:tcPr marL="68570" marR="68570" marT="34286" marB="34286"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100, 200, … 2000</a:t>
                      </a: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3510748988"/>
                  </a:ext>
                </a:extLst>
              </a:tr>
              <a:tr h="3965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kern="0" cap="none" spc="0" dirty="0">
                          <a:ln>
                            <a:noFill/>
                          </a:ln>
                          <a:solidFill>
                            <a:schemeClr val="bg1"/>
                          </a:solidFill>
                          <a:effectLst/>
                          <a:latin typeface="Segoe UI Light" charset="0"/>
                          <a:ea typeface="Segoe UI Light" charset="0"/>
                          <a:cs typeface="Segoe UI Light" charset="0"/>
                        </a:rPr>
                        <a:t>STORAGE (INCLUDED)</a:t>
                      </a:r>
                    </a:p>
                  </a:txBody>
                  <a:tcPr marL="68570" marR="68570" marT="34286" marB="3428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50GB</a:t>
                      </a:r>
                    </a:p>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Magnetic Media</a:t>
                      </a:r>
                      <a:endParaRPr lang="en-US" sz="1000" kern="1200" dirty="0">
                        <a:solidFill>
                          <a:srgbClr val="FF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8570" marR="68570" marT="34286" marB="34286" anchor="ctr">
                    <a:lnL w="12700" cmpd="sng">
                      <a:noFill/>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125GB</a:t>
                      </a:r>
                    </a:p>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Remote SSD</a:t>
                      </a:r>
                    </a:p>
                  </a:txBody>
                  <a:tcPr marL="68570" marR="68570" marT="34286" marB="34286"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Local SSD</a:t>
                      </a: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118575741"/>
                  </a:ext>
                </a:extLst>
              </a:tr>
              <a:tr h="5906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kern="0" cap="none" spc="0" dirty="0">
                          <a:ln>
                            <a:noFill/>
                          </a:ln>
                          <a:solidFill>
                            <a:schemeClr val="bg1"/>
                          </a:solidFill>
                          <a:effectLst/>
                          <a:latin typeface="Segoe UI Light" charset="0"/>
                          <a:ea typeface="Segoe UI Light" charset="0"/>
                          <a:cs typeface="Segoe UI Light" charset="0"/>
                        </a:rPr>
                        <a:t>IOPS (INCLUDED)</a:t>
                      </a:r>
                    </a:p>
                  </a:txBody>
                  <a:tcPr marL="68570" marR="68570" marT="34286" marB="3428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Variable</a:t>
                      </a:r>
                    </a:p>
                  </a:txBody>
                  <a:tcPr marL="68570" marR="68570" marT="34286" marB="34286" anchor="ctr">
                    <a:lnL w="12700" cmpd="sng">
                      <a:noFill/>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DDDDD"/>
                    </a:solidFill>
                  </a:tcPr>
                </a:tc>
                <a:tc>
                  <a:txBody>
                    <a:bodyPr/>
                    <a:lstStyle/>
                    <a:p>
                      <a:pPr algn="ct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375</a:t>
                      </a:r>
                    </a:p>
                    <a:p>
                      <a:pPr algn="ctr"/>
                      <a:endPar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8570" marR="68570" marT="34286" marB="34286" anchor="ct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DDDDD"/>
                    </a:solidFill>
                  </a:tcPr>
                </a:tc>
                <a:tc>
                  <a:txBody>
                    <a:bodyPr/>
                    <a:lstStyle/>
                    <a:p>
                      <a:pPr algn="ctr"/>
                      <a:endPar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DDDDD"/>
                    </a:solidFill>
                  </a:tcPr>
                </a:tc>
                <a:extLst>
                  <a:ext uri="{0D108BD9-81ED-4DB2-BD59-A6C34878D82A}">
                    <a16:rowId xmlns:a16="http://schemas.microsoft.com/office/drawing/2014/main" val="2072827319"/>
                  </a:ext>
                </a:extLst>
              </a:tr>
            </a:tbl>
          </a:graphicData>
        </a:graphic>
      </p:graphicFrame>
      <p:grpSp>
        <p:nvGrpSpPr>
          <p:cNvPr id="16" name="Group 15">
            <a:extLst>
              <a:ext uri="{FF2B5EF4-FFF2-40B4-BE49-F238E27FC236}">
                <a16:creationId xmlns:a16="http://schemas.microsoft.com/office/drawing/2014/main" id="{905773E3-2333-4EF0-85CF-13181A9DD660}"/>
              </a:ext>
            </a:extLst>
          </p:cNvPr>
          <p:cNvGrpSpPr/>
          <p:nvPr/>
        </p:nvGrpSpPr>
        <p:grpSpPr>
          <a:xfrm>
            <a:off x="1920452" y="5796426"/>
            <a:ext cx="8876456" cy="629436"/>
            <a:chOff x="285750" y="6030399"/>
            <a:chExt cx="11907548" cy="820692"/>
          </a:xfrm>
        </p:grpSpPr>
        <p:sp>
          <p:nvSpPr>
            <p:cNvPr id="18" name="Arrow: Right 141">
              <a:extLst>
                <a:ext uri="{FF2B5EF4-FFF2-40B4-BE49-F238E27FC236}">
                  <a16:creationId xmlns:a16="http://schemas.microsoft.com/office/drawing/2014/main" id="{B03CD555-7633-4E49-9E95-24072B1F4E5E}"/>
                </a:ext>
              </a:extLst>
            </p:cNvPr>
            <p:cNvSpPr/>
            <p:nvPr/>
          </p:nvSpPr>
          <p:spPr>
            <a:xfrm>
              <a:off x="285750" y="6030399"/>
              <a:ext cx="11907548" cy="820692"/>
            </a:xfrm>
            <a:prstGeom prst="rightArrow">
              <a:avLst>
                <a:gd name="adj1" fmla="val 54277"/>
                <a:gd name="adj2" fmla="val 81357"/>
              </a:avLst>
            </a:prstGeom>
            <a:solidFill>
              <a:srgbClr val="0062AC"/>
            </a:solidFill>
            <a:ln w="12700" cap="flat" cmpd="sng" algn="ctr">
              <a:noFill/>
              <a:prstDash val="solid"/>
              <a:miter lim="800000"/>
            </a:ln>
            <a:effectLst/>
          </p:spPr>
          <p:txBody>
            <a:bodyPr rtlCol="0" anchor="ctr"/>
            <a:lstStyle/>
            <a:p>
              <a:pPr defTabSz="896043">
                <a:defRPr/>
              </a:pPr>
              <a:r>
                <a:rPr lang="en-US" sz="1765" kern="0">
                  <a:solidFill>
                    <a:sysClr val="windowText" lastClr="000000"/>
                  </a:solidFill>
                  <a:latin typeface="Segoe UI Semilight"/>
                </a:rPr>
                <a:t> </a:t>
              </a:r>
            </a:p>
          </p:txBody>
        </p:sp>
        <p:sp>
          <p:nvSpPr>
            <p:cNvPr id="20" name="TextBox 19">
              <a:extLst>
                <a:ext uri="{FF2B5EF4-FFF2-40B4-BE49-F238E27FC236}">
                  <a16:creationId xmlns:a16="http://schemas.microsoft.com/office/drawing/2014/main" id="{149425DB-3FAB-4B5E-9EEB-D2B4A470CB36}"/>
                </a:ext>
              </a:extLst>
            </p:cNvPr>
            <p:cNvSpPr txBox="1"/>
            <p:nvPr/>
          </p:nvSpPr>
          <p:spPr>
            <a:xfrm>
              <a:off x="3062339" y="6279112"/>
              <a:ext cx="6356981" cy="326889"/>
            </a:xfrm>
            <a:prstGeom prst="rect">
              <a:avLst/>
            </a:prstGeom>
            <a:noFill/>
          </p:spPr>
          <p:txBody>
            <a:bodyPr wrap="none" rtlCol="0" anchor="ctr">
              <a:spAutoFit/>
            </a:bodyPr>
            <a:lstStyle/>
            <a:p>
              <a:pPr defTabSz="878727"/>
              <a:r>
                <a:rPr lang="en-US" sz="1029" dirty="0">
                  <a:solidFill>
                    <a:prstClr val="white"/>
                  </a:solidFill>
                  <a:latin typeface="Segoe UI Light" charset="0"/>
                  <a:ea typeface="Segoe UI Light" charset="0"/>
                  <a:cs typeface="Segoe UI Light" charset="0"/>
                </a:rPr>
                <a:t>99.99% SLA | FULLY MANAGED | BUILT-IN HA | ONLINE PERFORMANCE SCALING</a:t>
              </a:r>
            </a:p>
          </p:txBody>
        </p:sp>
      </p:grpSp>
      <p:graphicFrame>
        <p:nvGraphicFramePr>
          <p:cNvPr id="19" name="Table 18">
            <a:extLst>
              <a:ext uri="{FF2B5EF4-FFF2-40B4-BE49-F238E27FC236}">
                <a16:creationId xmlns:a16="http://schemas.microsoft.com/office/drawing/2014/main" id="{6BB8807E-0B75-4FD7-885A-C9B282D3D3D3}"/>
              </a:ext>
            </a:extLst>
          </p:cNvPr>
          <p:cNvGraphicFramePr>
            <a:graphicFrameLocks noGrp="1"/>
          </p:cNvGraphicFramePr>
          <p:nvPr>
            <p:extLst/>
          </p:nvPr>
        </p:nvGraphicFramePr>
        <p:xfrm>
          <a:off x="14727" y="4737466"/>
          <a:ext cx="8358934" cy="962046"/>
        </p:xfrm>
        <a:graphic>
          <a:graphicData uri="http://schemas.openxmlformats.org/drawingml/2006/table">
            <a:tbl>
              <a:tblPr bandRow="1">
                <a:tableStyleId>{5C22544A-7EE6-4342-B048-85BDC9FD1C3A}</a:tableStyleId>
              </a:tblPr>
              <a:tblGrid>
                <a:gridCol w="1968352">
                  <a:extLst>
                    <a:ext uri="{9D8B030D-6E8A-4147-A177-3AD203B41FA5}">
                      <a16:colId xmlns:a16="http://schemas.microsoft.com/office/drawing/2014/main" val="3026727118"/>
                    </a:ext>
                  </a:extLst>
                </a:gridCol>
                <a:gridCol w="3302156">
                  <a:extLst>
                    <a:ext uri="{9D8B030D-6E8A-4147-A177-3AD203B41FA5}">
                      <a16:colId xmlns:a16="http://schemas.microsoft.com/office/drawing/2014/main" val="4134758314"/>
                    </a:ext>
                  </a:extLst>
                </a:gridCol>
                <a:gridCol w="3088426">
                  <a:extLst>
                    <a:ext uri="{9D8B030D-6E8A-4147-A177-3AD203B41FA5}">
                      <a16:colId xmlns:a16="http://schemas.microsoft.com/office/drawing/2014/main" val="2018411986"/>
                    </a:ext>
                  </a:extLst>
                </a:gridCol>
              </a:tblGrid>
              <a:tr h="4810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kern="0" cap="none" spc="0" dirty="0">
                          <a:ln>
                            <a:noFill/>
                          </a:ln>
                          <a:solidFill>
                            <a:schemeClr val="bg1"/>
                          </a:solidFill>
                          <a:effectLst/>
                          <a:latin typeface="Segoe UI Light" charset="0"/>
                          <a:ea typeface="Segoe UI Light" charset="0"/>
                          <a:cs typeface="Segoe UI Light" charset="0"/>
                        </a:rPr>
                        <a:t>STORAGE</a:t>
                      </a:r>
                    </a:p>
                  </a:txBody>
                  <a:tcPr marL="68570" marR="68570" marT="34286" marB="3428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 up to 1 TB</a:t>
                      </a:r>
                    </a:p>
                  </a:txBody>
                  <a:tcPr marL="45713" marR="45713" marT="45713" marB="45713" anchor="ctr">
                    <a:lnL w="12700" cmpd="sng">
                      <a:noFill/>
                    </a:lnL>
                    <a:lnR w="3175" cap="flat" cmpd="sng" algn="ctr">
                      <a:solidFill>
                        <a:srgbClr val="505050"/>
                      </a:solidFill>
                      <a:prstDash val="solid"/>
                      <a:round/>
                      <a:headEnd type="none" w="med" len="med"/>
                      <a:tailEnd type="none" w="med" len="med"/>
                    </a:lnR>
                    <a:lnT w="127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E7F4E5"/>
                    </a:solidFill>
                  </a:tcPr>
                </a:tc>
                <a:tc>
                  <a:txBody>
                    <a:bodyPr/>
                    <a:lstStyle/>
                    <a:p>
                      <a:pPr algn="ct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 up to 1 TB</a:t>
                      </a:r>
                    </a:p>
                  </a:txBody>
                  <a:tcPr marL="68570" marR="68570" marT="34286" marB="34286" anchor="ctr">
                    <a:lnL w="3175" cap="flat" cmpd="sng" algn="ctr">
                      <a:solidFill>
                        <a:srgbClr val="505050"/>
                      </a:solidFill>
                      <a:prstDash val="solid"/>
                      <a:round/>
                      <a:headEnd type="none" w="med" len="med"/>
                      <a:tailEnd type="none" w="med" len="med"/>
                    </a:lnL>
                    <a:lnR w="12700" cmpd="sng">
                      <a:noFill/>
                    </a:lnR>
                    <a:lnT w="127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326665148"/>
                  </a:ext>
                </a:extLst>
              </a:tr>
              <a:tr h="4810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b="0" i="0" kern="0" cap="none" spc="0" dirty="0">
                          <a:ln>
                            <a:noFill/>
                          </a:ln>
                          <a:solidFill>
                            <a:schemeClr val="bg1"/>
                          </a:solidFill>
                          <a:effectLst/>
                          <a:latin typeface="Segoe UI Light" charset="0"/>
                          <a:ea typeface="Segoe UI Light" charset="0"/>
                          <a:cs typeface="Segoe UI Light" charset="0"/>
                        </a:rPr>
                        <a:t>IOPS</a:t>
                      </a:r>
                    </a:p>
                  </a:txBody>
                  <a:tcPr marL="68570" marR="68570" marT="34286" marB="3428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NA</a:t>
                      </a:r>
                    </a:p>
                  </a:txBody>
                  <a:tcPr marL="68570" marR="68570" marT="34286" marB="34286" anchor="ctr">
                    <a:lnL w="12700" cmpd="sng">
                      <a:noFill/>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F4E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Scales 3:1</a:t>
                      </a: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 (IOPS:GB)</a:t>
                      </a: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233729282"/>
                  </a:ext>
                </a:extLst>
              </a:tr>
            </a:tbl>
          </a:graphicData>
        </a:graphic>
      </p:graphicFrame>
      <p:grpSp>
        <p:nvGrpSpPr>
          <p:cNvPr id="12" name="Agrupar 11"/>
          <p:cNvGrpSpPr/>
          <p:nvPr/>
        </p:nvGrpSpPr>
        <p:grpSpPr>
          <a:xfrm>
            <a:off x="681928" y="375239"/>
            <a:ext cx="10659585" cy="170080"/>
            <a:chOff x="-113764" y="473080"/>
            <a:chExt cx="10873332" cy="173490"/>
          </a:xfrm>
        </p:grpSpPr>
        <p:sp>
          <p:nvSpPr>
            <p:cNvPr id="13"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3764" y="646570"/>
              <a:ext cx="10873332" cy="0"/>
            </a:xfrm>
            <a:prstGeom prst="line">
              <a:avLst/>
            </a:prstGeom>
            <a:noFill/>
            <a:ln w="12700" cap="flat">
              <a:solidFill>
                <a:srgbClr val="0077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4" name="Oval 11">
              <a:extLst>
                <a:ext uri="{FF2B5EF4-FFF2-40B4-BE49-F238E27FC236}">
                  <a16:creationId xmlns:a16="http://schemas.microsoft.com/office/drawing/2014/main" id="{77DA2BFA-9CDC-4AD0-8686-E08BB64D4473}"/>
                </a:ext>
              </a:extLst>
            </p:cNvPr>
            <p:cNvSpPr>
              <a:spLocks noChangeArrowheads="1"/>
            </p:cNvSpPr>
            <p:nvPr/>
          </p:nvSpPr>
          <p:spPr bwMode="auto">
            <a:xfrm>
              <a:off x="10285023"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5" name="Oval 12">
              <a:extLst>
                <a:ext uri="{FF2B5EF4-FFF2-40B4-BE49-F238E27FC236}">
                  <a16:creationId xmlns:a16="http://schemas.microsoft.com/office/drawing/2014/main" id="{44723D6E-4F94-4529-B980-A2CBD8DD8EB8}"/>
                </a:ext>
              </a:extLst>
            </p:cNvPr>
            <p:cNvSpPr>
              <a:spLocks noChangeArrowheads="1"/>
            </p:cNvSpPr>
            <p:nvPr/>
          </p:nvSpPr>
          <p:spPr bwMode="auto">
            <a:xfrm>
              <a:off x="10412588"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sp>
          <p:nvSpPr>
            <p:cNvPr id="17" name="Oval 13">
              <a:extLst>
                <a:ext uri="{FF2B5EF4-FFF2-40B4-BE49-F238E27FC236}">
                  <a16:creationId xmlns:a16="http://schemas.microsoft.com/office/drawing/2014/main" id="{6B319990-0E9B-4E64-AA84-3246DC1951AB}"/>
                </a:ext>
              </a:extLst>
            </p:cNvPr>
            <p:cNvSpPr>
              <a:spLocks noChangeArrowheads="1"/>
            </p:cNvSpPr>
            <p:nvPr/>
          </p:nvSpPr>
          <p:spPr bwMode="auto">
            <a:xfrm>
              <a:off x="10545255" y="473080"/>
              <a:ext cx="86747" cy="86747"/>
            </a:xfrm>
            <a:prstGeom prst="ellipse">
              <a:avLst/>
            </a:prstGeom>
            <a:solidFill>
              <a:srgbClr val="0077D7"/>
            </a:solid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sp>
        <p:nvSpPr>
          <p:cNvPr id="21" name="Rectángulo 20"/>
          <p:cNvSpPr/>
          <p:nvPr/>
        </p:nvSpPr>
        <p:spPr>
          <a:xfrm>
            <a:off x="655388" y="285952"/>
            <a:ext cx="4760127" cy="248925"/>
          </a:xfrm>
          <a:prstGeom prst="rect">
            <a:avLst/>
          </a:prstGeom>
        </p:spPr>
        <p:txBody>
          <a:bodyPr wrap="square">
            <a:spAutoFit/>
          </a:bodyPr>
          <a:lstStyle/>
          <a:p>
            <a:pPr defTabSz="914367"/>
            <a:r>
              <a:rPr lang="en-US" sz="1029" dirty="0">
                <a:solidFill>
                  <a:srgbClr val="505050"/>
                </a:solidFill>
                <a:latin typeface="Segoe UI Light" charset="0"/>
                <a:ea typeface="Segoe UI Light" charset="0"/>
                <a:cs typeface="Segoe UI Light" charset="0"/>
              </a:rPr>
              <a:t>PERFORMANCE OPTIONS_</a:t>
            </a:r>
            <a:endParaRPr lang="es-ES_tradnl" sz="1029" dirty="0">
              <a:solidFill>
                <a:srgbClr val="505050"/>
              </a:solidFill>
              <a:latin typeface="Segoe UI Light" charset="0"/>
              <a:ea typeface="Segoe UI Light" charset="0"/>
              <a:cs typeface="Segoe UI Light" charset="0"/>
            </a:endParaRPr>
          </a:p>
        </p:txBody>
      </p:sp>
      <p:sp>
        <p:nvSpPr>
          <p:cNvPr id="22" name="Title 1">
            <a:extLst>
              <a:ext uri="{FF2B5EF4-FFF2-40B4-BE49-F238E27FC236}">
                <a16:creationId xmlns:a16="http://schemas.microsoft.com/office/drawing/2014/main" id="{F26A8583-E957-45F3-B0FC-8ECEFF4435E3}"/>
              </a:ext>
            </a:extLst>
          </p:cNvPr>
          <p:cNvSpPr txBox="1">
            <a:spLocks/>
          </p:cNvSpPr>
          <p:nvPr/>
        </p:nvSpPr>
        <p:spPr>
          <a:xfrm>
            <a:off x="627663" y="754680"/>
            <a:ext cx="11080903" cy="63565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529" dirty="0">
                <a:solidFill>
                  <a:srgbClr val="505050"/>
                </a:solidFill>
                <a:latin typeface="Segoe UI Light"/>
              </a:rPr>
              <a:t>Service tiers and performance</a:t>
            </a:r>
            <a:endParaRPr lang="en-US" sz="1961" dirty="0">
              <a:solidFill>
                <a:srgbClr val="505050"/>
              </a:solidFill>
              <a:latin typeface="Segoe UI Light"/>
            </a:endParaRPr>
          </a:p>
        </p:txBody>
      </p:sp>
      <p:grpSp>
        <p:nvGrpSpPr>
          <p:cNvPr id="2" name="Agrupar 1"/>
          <p:cNvGrpSpPr/>
          <p:nvPr/>
        </p:nvGrpSpPr>
        <p:grpSpPr>
          <a:xfrm>
            <a:off x="-195271" y="4460623"/>
            <a:ext cx="11733668" cy="298010"/>
            <a:chOff x="-199187" y="4549571"/>
            <a:chExt cx="11968952" cy="303986"/>
          </a:xfrm>
        </p:grpSpPr>
        <p:sp>
          <p:nvSpPr>
            <p:cNvPr id="23" name="Title 1"/>
            <p:cNvSpPr txBox="1">
              <a:spLocks/>
            </p:cNvSpPr>
            <p:nvPr/>
          </p:nvSpPr>
          <p:spPr>
            <a:xfrm>
              <a:off x="-199187" y="4549571"/>
              <a:ext cx="2208923" cy="303986"/>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896386"/>
              <a:r>
                <a:rPr lang="en-US" sz="1029" dirty="0">
                  <a:solidFill>
                    <a:srgbClr val="0077D7"/>
                  </a:solidFill>
                  <a:latin typeface="Segoe UI Light" charset="0"/>
                  <a:ea typeface="Segoe UI Light" charset="0"/>
                  <a:cs typeface="Segoe UI Light" charset="0"/>
                </a:rPr>
                <a:t>ADDITIONAL OPTIONS</a:t>
              </a:r>
            </a:p>
          </p:txBody>
        </p:sp>
        <p:sp>
          <p:nvSpPr>
            <p:cNvPr id="24"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2047470" y="4691758"/>
              <a:ext cx="9722295" cy="0"/>
            </a:xfrm>
            <a:prstGeom prst="line">
              <a:avLst/>
            </a:prstGeom>
            <a:noFill/>
            <a:ln w="9525" cap="flat">
              <a:solidFill>
                <a:srgbClr val="0077D7"/>
              </a:solidFill>
              <a:prstDash val="dash"/>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F3F3F"/>
                </a:solidFill>
                <a:latin typeface="Segoe UI"/>
              </a:endParaRPr>
            </a:p>
          </p:txBody>
        </p:sp>
      </p:grpSp>
      <p:pic>
        <p:nvPicPr>
          <p:cNvPr id="25" name="Picture 29"/>
          <p:cNvPicPr>
            <a:picLocks noChangeAspect="1"/>
          </p:cNvPicPr>
          <p:nvPr/>
        </p:nvPicPr>
        <p:blipFill>
          <a:blip r:embed="rId3"/>
          <a:stretch>
            <a:fillRect/>
          </a:stretch>
        </p:blipFill>
        <p:spPr>
          <a:xfrm>
            <a:off x="10711090" y="6369823"/>
            <a:ext cx="1010731" cy="300302"/>
          </a:xfrm>
          <a:prstGeom prst="rect">
            <a:avLst/>
          </a:prstGeom>
        </p:spPr>
      </p:pic>
      <p:graphicFrame>
        <p:nvGraphicFramePr>
          <p:cNvPr id="26" name="Table 18">
            <a:extLst>
              <a:ext uri="{FF2B5EF4-FFF2-40B4-BE49-F238E27FC236}">
                <a16:creationId xmlns:a16="http://schemas.microsoft.com/office/drawing/2014/main" id="{6BB8807E-0B75-4FD7-885A-C9B282D3D3D3}"/>
              </a:ext>
            </a:extLst>
          </p:cNvPr>
          <p:cNvGraphicFramePr>
            <a:graphicFrameLocks noGrp="1"/>
          </p:cNvGraphicFramePr>
          <p:nvPr>
            <p:extLst/>
          </p:nvPr>
        </p:nvGraphicFramePr>
        <p:xfrm>
          <a:off x="8373661" y="4734092"/>
          <a:ext cx="3088426" cy="962046"/>
        </p:xfrm>
        <a:graphic>
          <a:graphicData uri="http://schemas.openxmlformats.org/drawingml/2006/table">
            <a:tbl>
              <a:tblPr bandRow="1">
                <a:tableStyleId>{5C22544A-7EE6-4342-B048-85BDC9FD1C3A}</a:tableStyleId>
              </a:tblPr>
              <a:tblGrid>
                <a:gridCol w="3088426">
                  <a:extLst>
                    <a:ext uri="{9D8B030D-6E8A-4147-A177-3AD203B41FA5}">
                      <a16:colId xmlns:a16="http://schemas.microsoft.com/office/drawing/2014/main" val="2018411986"/>
                    </a:ext>
                  </a:extLst>
                </a:gridCol>
              </a:tblGrid>
              <a:tr h="481023">
                <a:tc>
                  <a:txBody>
                    <a:bodyPr/>
                    <a:lstStyle/>
                    <a:p>
                      <a:pPr algn="ct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 up to 1 TB</a:t>
                      </a:r>
                    </a:p>
                  </a:txBody>
                  <a:tcPr marL="68570" marR="68570" marT="34286" marB="34286" anchor="ctr">
                    <a:lnL w="3175" cap="flat" cmpd="sng" algn="ctr">
                      <a:solidFill>
                        <a:srgbClr val="505050"/>
                      </a:solidFill>
                      <a:prstDash val="solid"/>
                      <a:round/>
                      <a:headEnd type="none" w="med" len="med"/>
                      <a:tailEnd type="none" w="med" len="med"/>
                    </a:lnL>
                    <a:lnR w="12700" cmpd="sng">
                      <a:noFill/>
                    </a:lnR>
                    <a:lnT w="12700" cmpd="sng">
                      <a:noFill/>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CDBBE3"/>
                    </a:solidFill>
                  </a:tcPr>
                </a:tc>
                <a:extLst>
                  <a:ext uri="{0D108BD9-81ED-4DB2-BD59-A6C34878D82A}">
                    <a16:rowId xmlns:a16="http://schemas.microsoft.com/office/drawing/2014/main" val="1326665148"/>
                  </a:ext>
                </a:extLst>
              </a:tr>
              <a:tr h="481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Scales 3:1</a:t>
                      </a:r>
                      <a:r>
                        <a:rPr lang="en-US" sz="1000" kern="1200" baseline="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 (IOPS:GB)</a:t>
                      </a:r>
                    </a:p>
                  </a:txBody>
                  <a:tcPr marL="68570" marR="68570" marT="34286" marB="34286" anchor="ctr">
                    <a:lnL w="3175" cap="flat" cmpd="sng" algn="ctr">
                      <a:solidFill>
                        <a:srgbClr val="505050"/>
                      </a:solidFill>
                      <a:prstDash val="solid"/>
                      <a:round/>
                      <a:headEnd type="none" w="med" len="med"/>
                      <a:tailEnd type="none" w="med" len="med"/>
                    </a:lnL>
                    <a:lnR w="12700" cmpd="sng">
                      <a:noFill/>
                    </a:lnR>
                    <a:lnT w="3175" cap="flat" cmpd="sng" algn="ctr">
                      <a:solidFill>
                        <a:srgbClr val="50505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DBBE3"/>
                    </a:solidFill>
                  </a:tcPr>
                </a:tc>
                <a:extLst>
                  <a:ext uri="{0D108BD9-81ED-4DB2-BD59-A6C34878D82A}">
                    <a16:rowId xmlns:a16="http://schemas.microsoft.com/office/drawing/2014/main" val="3233729282"/>
                  </a:ext>
                </a:extLst>
              </a:tr>
            </a:tbl>
          </a:graphicData>
        </a:graphic>
      </p:graphicFrame>
    </p:spTree>
    <p:extLst>
      <p:ext uri="{BB962C8B-B14F-4D97-AF65-F5344CB8AC3E}">
        <p14:creationId xmlns:p14="http://schemas.microsoft.com/office/powerpoint/2010/main" val="310158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2000"/>
                            </p:stCondLst>
                            <p:childTnLst>
                              <p:par>
                                <p:cTn id="22" presetID="10" presetClass="entr" presetSubtype="0" fill="hold" nodeType="afterEffect">
                                  <p:stCondLst>
                                    <p:cond delay="5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2875957"/>
            <a:ext cx="5985864" cy="942975"/>
          </a:xfrm>
        </p:spPr>
        <p:txBody>
          <a:bodyPr anchor="ctr">
            <a:noAutofit/>
          </a:bodyPr>
          <a:lstStyle/>
          <a:p>
            <a:pPr algn="r">
              <a:lnSpc>
                <a:spcPct val="90000"/>
              </a:lnSpc>
            </a:pPr>
            <a:r>
              <a:rPr lang="en-US" sz="8800" dirty="0">
                <a:solidFill>
                  <a:schemeClr val="bg1"/>
                </a:solidFill>
                <a:latin typeface="Segoe UI Light" panose="020B0502040204020203" pitchFamily="34" charset="0"/>
                <a:cs typeface="Segoe UI Light" panose="020B0502040204020203" pitchFamily="34" charset="0"/>
              </a:rPr>
              <a:t>Q &amp; A</a:t>
            </a:r>
          </a:p>
        </p:txBody>
      </p:sp>
      <p:sp>
        <p:nvSpPr>
          <p:cNvPr id="4" name="Oval 3"/>
          <p:cNvSpPr/>
          <p:nvPr/>
        </p:nvSpPr>
        <p:spPr>
          <a:xfrm>
            <a:off x="6959607" y="1910195"/>
            <a:ext cx="2736107" cy="2743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extBox 2"/>
          <p:cNvSpPr txBox="1"/>
          <p:nvPr/>
        </p:nvSpPr>
        <p:spPr>
          <a:xfrm>
            <a:off x="7586137" y="1928269"/>
            <a:ext cx="1271303" cy="26570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666" b="1" i="0" u="none" strike="noStrike" kern="0" cap="none" spc="0" normalizeH="0" baseline="0" noProof="0" dirty="0">
                <a:ln>
                  <a:noFill/>
                </a:ln>
                <a:solidFill>
                  <a:prstClr val="white">
                    <a:lumMod val="95000"/>
                  </a:prstClr>
                </a:solidFill>
                <a:effectLst/>
                <a:uLnTx/>
                <a:uFillTx/>
                <a:latin typeface="Microsoft Sans Serif" panose="020B0604020202020204" pitchFamily="34" charset="0"/>
                <a:ea typeface="+mn-ea"/>
                <a:cs typeface="Microsoft Sans Serif" panose="020B0604020202020204" pitchFamily="34" charset="0"/>
              </a:rPr>
              <a:t>?</a:t>
            </a:r>
          </a:p>
        </p:txBody>
      </p:sp>
      <p:sp>
        <p:nvSpPr>
          <p:cNvPr id="5" name="Subtitle 4"/>
          <p:cNvSpPr txBox="1">
            <a:spLocks/>
          </p:cNvSpPr>
          <p:nvPr/>
        </p:nvSpPr>
        <p:spPr>
          <a:xfrm>
            <a:off x="497712" y="5089183"/>
            <a:ext cx="8359727" cy="1549745"/>
          </a:xfrm>
          <a:prstGeom prst="rect">
            <a:avLst/>
          </a:prstGeom>
        </p:spPr>
        <p:txBody>
          <a:bodyPr/>
          <a:lstStyle>
            <a:lvl1pPr marL="0" indent="0" algn="l" defTabSz="1219170" rtl="0" eaLnBrk="1" latinLnBrk="0" hangingPunct="1">
              <a:spcBef>
                <a:spcPct val="20000"/>
              </a:spcBef>
              <a:buFont typeface="Arial"/>
              <a:buNone/>
              <a:defRPr sz="3200" kern="1200">
                <a:solidFill>
                  <a:srgbClr val="404040"/>
                </a:solidFill>
                <a:latin typeface="+mj-lt"/>
                <a:ea typeface="+mn-ea"/>
                <a:cs typeface="+mn-cs"/>
              </a:defRPr>
            </a:lvl1pPr>
            <a:lvl2pPr marL="457189" indent="-457189" algn="l" defTabSz="1219170" rtl="0" eaLnBrk="1" latinLnBrk="0" hangingPunct="1">
              <a:spcBef>
                <a:spcPct val="20000"/>
              </a:spcBef>
              <a:buClr>
                <a:schemeClr val="accent4"/>
              </a:buClr>
              <a:buFont typeface="Arial"/>
              <a:buChar char="•"/>
              <a:defRPr lang="en-US" sz="2667" kern="1200" dirty="0" smtClean="0">
                <a:solidFill>
                  <a:srgbClr val="404040"/>
                </a:solidFill>
                <a:latin typeface="+mj-lt"/>
                <a:ea typeface="+mn-ea"/>
                <a:cs typeface="+mn-cs"/>
              </a:defRPr>
            </a:lvl2pPr>
            <a:lvl3pPr marL="850879"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753" indent="-457189" algn="l" defTabSz="1219170"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5344" indent="-457189" algn="l" defTabSz="1219170"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James Serra, Big Data Evangelist</a:t>
            </a: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me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3"/>
              </a:rPr>
              <a:t>JamesSerra3@gmail.com</a:t>
            </a:r>
            <a:endPar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Follow me at: @</a:t>
            </a:r>
            <a:r>
              <a:rPr kumimoji="0" lang="en-US" sz="14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JamesSerra</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Link to me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4"/>
              </a:rPr>
              <a:t>www.linkedin.com/in/JamesSerra</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121917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Visit my blog at: </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5"/>
              </a:rPr>
              <a:t>JamesSerra.com</a:t>
            </a: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(where this slide deck is posted via the “Presentations” link on the top menu)</a:t>
            </a:r>
          </a:p>
        </p:txBody>
      </p:sp>
    </p:spTree>
    <p:extLst>
      <p:ext uri="{BB962C8B-B14F-4D97-AF65-F5344CB8AC3E}">
        <p14:creationId xmlns:p14="http://schemas.microsoft.com/office/powerpoint/2010/main" val="3943082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p:cNvSpPr/>
          <p:nvPr/>
        </p:nvSpPr>
        <p:spPr bwMode="auto">
          <a:xfrm>
            <a:off x="6223960" y="5060968"/>
            <a:ext cx="1210184" cy="1210184"/>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Insights at the speed of thought</a:t>
            </a:r>
            <a:br>
              <a:rPr lang="en-US" dirty="0"/>
            </a:br>
            <a:r>
              <a:rPr lang="en-US" sz="3137" dirty="0">
                <a:gradFill>
                  <a:gsLst>
                    <a:gs pos="1250">
                      <a:schemeClr val="tx2"/>
                    </a:gs>
                    <a:gs pos="100000">
                      <a:schemeClr val="tx2"/>
                    </a:gs>
                  </a:gsLst>
                  <a:lin ang="5400000" scaled="0"/>
                </a:gradFill>
              </a:rPr>
              <a:t>Gain instant insights using your preferred visualization tools</a:t>
            </a:r>
            <a:endParaRPr lang="en-US" dirty="0">
              <a:gradFill>
                <a:gsLst>
                  <a:gs pos="1250">
                    <a:schemeClr val="tx2"/>
                  </a:gs>
                  <a:gs pos="100000">
                    <a:schemeClr val="tx2"/>
                  </a:gs>
                </a:gsLst>
                <a:lin ang="5400000" scaled="0"/>
              </a:gradFill>
            </a:endParaRPr>
          </a:p>
        </p:txBody>
      </p:sp>
      <p:grpSp>
        <p:nvGrpSpPr>
          <p:cNvPr id="44" name="Group 43"/>
          <p:cNvGrpSpPr>
            <a:grpSpLocks noChangeAspect="1"/>
          </p:cNvGrpSpPr>
          <p:nvPr/>
        </p:nvGrpSpPr>
        <p:grpSpPr>
          <a:xfrm>
            <a:off x="448213" y="2935967"/>
            <a:ext cx="3227129" cy="1908523"/>
            <a:chOff x="4661589" y="1873556"/>
            <a:chExt cx="3610696" cy="2135366"/>
          </a:xfrm>
        </p:grpSpPr>
        <p:sp>
          <p:nvSpPr>
            <p:cNvPr id="45" name="Freeform 266">
              <a:extLst/>
            </p:cNvPr>
            <p:cNvSpPr>
              <a:spLocks noChangeAspect="1"/>
            </p:cNvSpPr>
            <p:nvPr/>
          </p:nvSpPr>
          <p:spPr bwMode="black">
            <a:xfrm>
              <a:off x="4661589" y="1873556"/>
              <a:ext cx="3610696" cy="213536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w="19050">
              <a:solidFill>
                <a:schemeClr val="accent1"/>
              </a:solidFill>
            </a:ln>
          </p:spPr>
          <p:txBody>
            <a:bodyPr vert="horz" wrap="square" lIns="89606" tIns="44804" rIns="89606" bIns="44804" numCol="1" anchor="t" anchorCtr="0" compatLnSpc="1">
              <a:prstTxWarp prst="textNoShape">
                <a:avLst/>
              </a:prstTxWarp>
            </a:bodyPr>
            <a:lstStyle/>
            <a:p>
              <a:pPr defTabSz="914225">
                <a:defRPr/>
              </a:pPr>
              <a:endParaRPr lang="en-US" sz="1764" dirty="0">
                <a:solidFill>
                  <a:srgbClr val="2C2C2C"/>
                </a:solidFill>
                <a:latin typeface="Segoe UI"/>
              </a:endParaRPr>
            </a:p>
          </p:txBody>
        </p:sp>
        <p:sp>
          <p:nvSpPr>
            <p:cNvPr id="46" name="TextBox 45">
              <a:extLst/>
            </p:cNvPr>
            <p:cNvSpPr txBox="1"/>
            <p:nvPr/>
          </p:nvSpPr>
          <p:spPr>
            <a:xfrm>
              <a:off x="5363444" y="3600964"/>
              <a:ext cx="2206985" cy="337589"/>
            </a:xfrm>
            <a:prstGeom prst="rect">
              <a:avLst/>
            </a:prstGeom>
            <a:noFill/>
          </p:spPr>
          <p:txBody>
            <a:bodyPr wrap="none" rtlCol="0">
              <a:spAutoFit/>
            </a:bodyPr>
            <a:lstStyle/>
            <a:p>
              <a:pPr algn="ctr" defTabSz="914225">
                <a:defRPr/>
              </a:pPr>
              <a:r>
                <a:rPr lang="en-US" sz="1372" kern="0" dirty="0">
                  <a:solidFill>
                    <a:srgbClr val="0070C0"/>
                  </a:solidFill>
                  <a:latin typeface="Segoe UI" panose="020B0502040204020203" pitchFamily="34" charset="0"/>
                  <a:cs typeface="Segoe UI" panose="020B0502040204020203" pitchFamily="34" charset="0"/>
                </a:rPr>
                <a:t>Azure Analysis Services</a:t>
              </a:r>
            </a:p>
          </p:txBody>
        </p:sp>
        <p:pic>
          <p:nvPicPr>
            <p:cNvPr id="47" name="Picture 46">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5922966" y="2582862"/>
              <a:ext cx="1087942" cy="850025"/>
            </a:xfrm>
            <a:prstGeom prst="rect">
              <a:avLst/>
            </a:prstGeom>
          </p:spPr>
        </p:pic>
      </p:grpSp>
      <p:cxnSp>
        <p:nvCxnSpPr>
          <p:cNvPr id="49" name="Straight Connector 48"/>
          <p:cNvCxnSpPr/>
          <p:nvPr/>
        </p:nvCxnSpPr>
        <p:spPr>
          <a:xfrm>
            <a:off x="3689030" y="4249284"/>
            <a:ext cx="2330705" cy="0"/>
          </a:xfrm>
          <a:prstGeom prst="line">
            <a:avLst/>
          </a:prstGeom>
          <a:ln w="12700">
            <a:solidFill>
              <a:schemeClr val="tx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720474" y="3787056"/>
            <a:ext cx="2330705" cy="422417"/>
          </a:xfrm>
          <a:prstGeom prst="rect">
            <a:avLst/>
          </a:prstGeom>
          <a:noFill/>
        </p:spPr>
        <p:txBody>
          <a:bodyPr wrap="square" rtlCol="0">
            <a:spAutoFit/>
          </a:bodyPr>
          <a:lstStyle/>
          <a:p>
            <a:pPr defTabSz="913523">
              <a:defRPr/>
            </a:pPr>
            <a:r>
              <a:rPr lang="en-US" sz="1078" kern="0" dirty="0">
                <a:gradFill>
                  <a:gsLst>
                    <a:gs pos="11504">
                      <a:srgbClr val="353535"/>
                    </a:gs>
                    <a:gs pos="37168">
                      <a:srgbClr val="353535"/>
                    </a:gs>
                  </a:gsLst>
                  <a:lin ang="5400000" scaled="0"/>
                </a:gradFill>
                <a:latin typeface="Segoe UI"/>
              </a:rPr>
              <a:t>Explore models using visualization tools and gain instant insights</a:t>
            </a:r>
          </a:p>
        </p:txBody>
      </p:sp>
      <p:sp>
        <p:nvSpPr>
          <p:cNvPr id="73" name="Freeform 13"/>
          <p:cNvSpPr>
            <a:spLocks noEditPoints="1"/>
          </p:cNvSpPr>
          <p:nvPr/>
        </p:nvSpPr>
        <p:spPr bwMode="auto">
          <a:xfrm>
            <a:off x="6435344" y="5459991"/>
            <a:ext cx="787413" cy="426533"/>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chemeClr val="bg1">
              <a:lumMod val="50000"/>
            </a:schemeClr>
          </a:solidFill>
          <a:ln>
            <a:noFill/>
          </a:ln>
        </p:spPr>
        <p:txBody>
          <a:bodyPr vert="horz" wrap="square" lIns="91375" tIns="45688" rIns="91375" bIns="45688" numCol="1" anchor="t" anchorCtr="0" compatLnSpc="1">
            <a:prstTxWarp prst="textNoShape">
              <a:avLst/>
            </a:prstTxWarp>
          </a:bodyPr>
          <a:lstStyle/>
          <a:p>
            <a:pPr defTabSz="931793">
              <a:defRPr/>
            </a:pPr>
            <a:endParaRPr lang="en-US" sz="980" b="1" kern="0">
              <a:solidFill>
                <a:srgbClr val="FFFFFF"/>
              </a:solidFill>
              <a:latin typeface="Segoe UI"/>
            </a:endParaRPr>
          </a:p>
        </p:txBody>
      </p:sp>
      <p:sp>
        <p:nvSpPr>
          <p:cNvPr id="75" name="Content Placeholder 2"/>
          <p:cNvSpPr txBox="1">
            <a:spLocks/>
          </p:cNvSpPr>
          <p:nvPr/>
        </p:nvSpPr>
        <p:spPr>
          <a:xfrm>
            <a:off x="8157777" y="2453202"/>
            <a:ext cx="3585699" cy="3624319"/>
          </a:xfrm>
          <a:prstGeom prst="rect">
            <a:avLst/>
          </a:prstGeom>
        </p:spPr>
        <p:txBody>
          <a:bodyPr vert="horz" wrap="square" lIns="146284" tIns="91427" rIns="146284" bIns="91427"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Empower your business users with familiar data visualization tools like Power BI, Excel, and others</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Enable users to explore data and gain insights instantly with in-memory cache</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Extend the value of your existing data</a:t>
            </a:r>
          </a:p>
          <a:p>
            <a:pPr marL="224097" indent="-224097">
              <a:spcBef>
                <a:spcPts val="1176"/>
              </a:spcBef>
              <a:buFont typeface="Wingdings" panose="05000000000000000000" pitchFamily="2" charset="2"/>
              <a:buChar char=""/>
            </a:pPr>
            <a:r>
              <a:rPr lang="en-US" sz="1961" dirty="0">
                <a:gradFill>
                  <a:gsLst>
                    <a:gs pos="1250">
                      <a:srgbClr val="353535"/>
                    </a:gs>
                    <a:gs pos="100000">
                      <a:srgbClr val="353535"/>
                    </a:gs>
                  </a:gsLst>
                  <a:lin ang="5400000" scaled="0"/>
                </a:gradFill>
                <a:latin typeface="Segoe UI Semilight"/>
              </a:rPr>
              <a:t>Access virtually any data—wherever it is </a:t>
            </a:r>
          </a:p>
        </p:txBody>
      </p:sp>
      <p:sp>
        <p:nvSpPr>
          <p:cNvPr id="56" name="Oval 55"/>
          <p:cNvSpPr/>
          <p:nvPr/>
        </p:nvSpPr>
        <p:spPr bwMode="auto">
          <a:xfrm>
            <a:off x="6223960" y="2321892"/>
            <a:ext cx="1210184" cy="1210184"/>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6" name="Group 5"/>
          <p:cNvGrpSpPr/>
          <p:nvPr/>
        </p:nvGrpSpPr>
        <p:grpSpPr>
          <a:xfrm>
            <a:off x="6530514" y="2707692"/>
            <a:ext cx="597076" cy="438584"/>
            <a:chOff x="10269489" y="5417502"/>
            <a:chExt cx="741613" cy="544754"/>
          </a:xfrm>
          <a:solidFill>
            <a:schemeClr val="bg1">
              <a:lumMod val="50000"/>
            </a:schemeClr>
          </a:solidFill>
        </p:grpSpPr>
        <p:sp>
          <p:nvSpPr>
            <p:cNvPr id="29" name="Freeform 7">
              <a:extLst/>
            </p:cNvPr>
            <p:cNvSpPr>
              <a:spLocks noChangeAspect="1" noEditPoints="1"/>
            </p:cNvSpPr>
            <p:nvPr/>
          </p:nvSpPr>
          <p:spPr bwMode="auto">
            <a:xfrm>
              <a:off x="10269489" y="5417502"/>
              <a:ext cx="741613" cy="544754"/>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grpFill/>
            <a:ln w="25400" cap="flat" cmpd="sng" algn="ctr">
              <a:noFill/>
              <a:prstDash val="solid"/>
              <a:headEnd type="none" w="med" len="med"/>
              <a:tailEnd type="none" w="med" len="med"/>
            </a:ln>
            <a:effectLst/>
          </p:spPr>
          <p:txBody>
            <a:bodyPr vert="horz" wrap="square" lIns="121876" tIns="60938" rIns="121876" bIns="60938" numCol="1" rtlCol="0" anchor="ctr" anchorCtr="0" compatLnSpc="1">
              <a:prstTxWarp prst="textNoShape">
                <a:avLst/>
              </a:prstTxWarp>
            </a:bodyPr>
            <a:lstStyle/>
            <a:p>
              <a:pPr defTabSz="1096868">
                <a:defRPr/>
              </a:pPr>
              <a:endParaRPr lang="en-US" sz="2900" kern="0" spc="-180">
                <a:solidFill>
                  <a:srgbClr val="00BCF2"/>
                </a:solidFill>
                <a:latin typeface="Segoe Light" pitchFamily="34" charset="0"/>
              </a:endParaRPr>
            </a:p>
          </p:txBody>
        </p:sp>
        <p:sp>
          <p:nvSpPr>
            <p:cNvPr id="30" name="Freeform 271">
              <a:extLst/>
            </p:cNvPr>
            <p:cNvSpPr>
              <a:spLocks noChangeAspect="1"/>
            </p:cNvSpPr>
            <p:nvPr/>
          </p:nvSpPr>
          <p:spPr>
            <a:xfrm>
              <a:off x="10479325" y="5554381"/>
              <a:ext cx="296807" cy="22409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grp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a:solidFill>
                  <a:srgbClr val="FFFFFF"/>
                </a:solidFill>
                <a:latin typeface="Segoe UI"/>
              </a:endParaRPr>
            </a:p>
          </p:txBody>
        </p:sp>
      </p:grpSp>
      <p:grpSp>
        <p:nvGrpSpPr>
          <p:cNvPr id="3" name="Group 2"/>
          <p:cNvGrpSpPr/>
          <p:nvPr/>
        </p:nvGrpSpPr>
        <p:grpSpPr>
          <a:xfrm>
            <a:off x="6213842" y="3684380"/>
            <a:ext cx="1210184" cy="1210184"/>
            <a:chOff x="7788942" y="1737333"/>
            <a:chExt cx="1234451" cy="1234451"/>
          </a:xfrm>
        </p:grpSpPr>
        <p:sp>
          <p:nvSpPr>
            <p:cNvPr id="57" name="Oval 56"/>
            <p:cNvSpPr/>
            <p:nvPr/>
          </p:nvSpPr>
          <p:spPr bwMode="auto">
            <a:xfrm>
              <a:off x="7788942" y="1737333"/>
              <a:ext cx="1234451" cy="1234451"/>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33" name="Group 32">
              <a:extLst/>
            </p:cNvPr>
            <p:cNvGrpSpPr>
              <a:grpSpLocks noChangeAspect="1"/>
            </p:cNvGrpSpPr>
            <p:nvPr/>
          </p:nvGrpSpPr>
          <p:grpSpPr>
            <a:xfrm>
              <a:off x="8223287" y="2130869"/>
              <a:ext cx="365760" cy="443186"/>
              <a:chOff x="9823400" y="2873239"/>
              <a:chExt cx="531360" cy="635293"/>
            </a:xfrm>
            <a:solidFill>
              <a:srgbClr val="282828"/>
            </a:solidFill>
          </p:grpSpPr>
          <p:sp>
            <p:nvSpPr>
              <p:cNvPr id="34" name="Freeform 31">
                <a:extLst/>
              </p:cNvPr>
              <p:cNvSpPr>
                <a:spLocks noEditPoints="1"/>
              </p:cNvSpPr>
              <p:nvPr/>
            </p:nvSpPr>
            <p:spPr bwMode="auto">
              <a:xfrm>
                <a:off x="9898752" y="287323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chemeClr val="bg1">
                  <a:lumMod val="50000"/>
                </a:schemeClr>
              </a:solid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Semilight"/>
                </a:endParaRPr>
              </a:p>
            </p:txBody>
          </p:sp>
          <p:sp>
            <p:nvSpPr>
              <p:cNvPr id="35" name="Freeform 32">
                <a:extLst/>
              </p:cNvPr>
              <p:cNvSpPr>
                <a:spLocks/>
              </p:cNvSpPr>
              <p:nvPr/>
            </p:nvSpPr>
            <p:spPr bwMode="auto">
              <a:xfrm>
                <a:off x="9823400" y="3234408"/>
                <a:ext cx="531360"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chemeClr val="bg1">
                  <a:lumMod val="50000"/>
                </a:schemeClr>
              </a:solid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grpSp>
      </p:grpSp>
      <p:pic>
        <p:nvPicPr>
          <p:cNvPr id="5" name="Picture 4"/>
          <p:cNvPicPr>
            <a:picLocks noChangeAspect="1"/>
          </p:cNvPicPr>
          <p:nvPr/>
        </p:nvPicPr>
        <p:blipFill>
          <a:blip r:embed="rId5">
            <a:duotone>
              <a:schemeClr val="accent5">
                <a:shade val="45000"/>
                <a:satMod val="135000"/>
              </a:schemeClr>
              <a:prstClr val="white"/>
            </a:duotone>
          </a:blip>
          <a:stretch>
            <a:fillRect/>
          </a:stretch>
        </p:blipFill>
        <p:spPr>
          <a:xfrm>
            <a:off x="6700293" y="5546532"/>
            <a:ext cx="238121" cy="239054"/>
          </a:xfrm>
          <a:prstGeom prst="rect">
            <a:avLst/>
          </a:prstGeom>
        </p:spPr>
      </p:pic>
      <p:grpSp>
        <p:nvGrpSpPr>
          <p:cNvPr id="37" name="Group 36"/>
          <p:cNvGrpSpPr/>
          <p:nvPr/>
        </p:nvGrpSpPr>
        <p:grpSpPr>
          <a:xfrm>
            <a:off x="11074971" y="298982"/>
            <a:ext cx="887461" cy="887461"/>
            <a:chOff x="9301751" y="2254735"/>
            <a:chExt cx="1412358" cy="1412358"/>
          </a:xfrm>
        </p:grpSpPr>
        <p:sp>
          <p:nvSpPr>
            <p:cNvPr id="38" name="Oval 37"/>
            <p:cNvSpPr/>
            <p:nvPr/>
          </p:nvSpPr>
          <p:spPr bwMode="auto">
            <a:xfrm>
              <a:off x="9301751" y="2254735"/>
              <a:ext cx="1412358" cy="1412358"/>
            </a:xfrm>
            <a:prstGeom prst="ellipse">
              <a:avLst/>
            </a:prstGeom>
            <a:solidFill>
              <a:srgbClr val="F8F8F8"/>
            </a:solidFill>
            <a:ln w="444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err="1">
                <a:gradFill>
                  <a:gsLst>
                    <a:gs pos="5439">
                      <a:srgbClr val="F8F8F8"/>
                    </a:gs>
                    <a:gs pos="10000">
                      <a:srgbClr val="F8F8F8"/>
                    </a:gs>
                  </a:gsLst>
                  <a:lin ang="5400000" scaled="0"/>
                </a:gradFill>
                <a:latin typeface="Segoe UI"/>
              </a:endParaRPr>
            </a:p>
          </p:txBody>
        </p:sp>
        <p:grpSp>
          <p:nvGrpSpPr>
            <p:cNvPr id="39" name="Group 38"/>
            <p:cNvGrpSpPr/>
            <p:nvPr/>
          </p:nvGrpSpPr>
          <p:grpSpPr>
            <a:xfrm>
              <a:off x="9642289" y="2665588"/>
              <a:ext cx="731283" cy="590653"/>
              <a:chOff x="9722329" y="2521754"/>
              <a:chExt cx="1155675" cy="933431"/>
            </a:xfrm>
          </p:grpSpPr>
          <p:sp>
            <p:nvSpPr>
              <p:cNvPr id="40" name="Freeform 33"/>
              <p:cNvSpPr>
                <a:spLocks noChangeAspect="1" noEditPoints="1"/>
              </p:cNvSpPr>
              <p:nvPr/>
            </p:nvSpPr>
            <p:spPr bwMode="black">
              <a:xfrm>
                <a:off x="10216814" y="2679763"/>
                <a:ext cx="451890" cy="321437"/>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1684" fontAlgn="base">
                  <a:spcBef>
                    <a:spcPct val="0"/>
                  </a:spcBef>
                  <a:spcAft>
                    <a:spcPct val="0"/>
                  </a:spcAft>
                  <a:defRPr/>
                </a:pPr>
                <a:endParaRPr lang="en-US" sz="2400" dirty="0">
                  <a:solidFill>
                    <a:srgbClr val="000000"/>
                  </a:solidFill>
                  <a:latin typeface="Segoe UI" charset="0"/>
                  <a:ea typeface="MS PGothic" charset="0"/>
                </a:endParaRPr>
              </a:p>
            </p:txBody>
          </p:sp>
          <p:sp>
            <p:nvSpPr>
              <p:cNvPr id="41" name="Freeform 9"/>
              <p:cNvSpPr>
                <a:spLocks noChangeAspect="1" noEditPoints="1"/>
              </p:cNvSpPr>
              <p:nvPr/>
            </p:nvSpPr>
            <p:spPr bwMode="black">
              <a:xfrm rot="16200000" flipH="1">
                <a:off x="10122317" y="2406954"/>
                <a:ext cx="640887" cy="870487"/>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9722329" y="2871605"/>
                <a:ext cx="584013" cy="583580"/>
                <a:chOff x="9651050" y="2802005"/>
                <a:chExt cx="660577" cy="660087"/>
              </a:xfrm>
            </p:grpSpPr>
            <p:sp>
              <p:nvSpPr>
                <p:cNvPr id="43" name="Oval 42"/>
                <p:cNvSpPr/>
                <p:nvPr/>
              </p:nvSpPr>
              <p:spPr bwMode="auto">
                <a:xfrm>
                  <a:off x="9651050" y="2806838"/>
                  <a:ext cx="655256" cy="65525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reeform 302"/>
                <p:cNvSpPr/>
                <p:nvPr/>
              </p:nvSpPr>
              <p:spPr bwMode="auto">
                <a:xfrm>
                  <a:off x="9656370" y="2802003"/>
                  <a:ext cx="655252" cy="655251"/>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6851730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10.xml><?xml version="1.0" encoding="utf-8"?>
<a:theme xmlns:a="http://schemas.openxmlformats.org/drawingml/2006/main" name="6-50029_S4_Q1_FY17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July2016_Light_Template.potx" id="{03FEF816-340D-4B9C-9853-240329BDD2C4}" vid="{3EB696E5-6E8A-486C-81B8-161D97ECDF2F}"/>
    </a:ext>
  </a:extLst>
</a:theme>
</file>

<file path=ppt/theme/theme11.xml><?xml version="1.0" encoding="utf-8"?>
<a:theme xmlns:a="http://schemas.openxmlformats.org/drawingml/2006/main" name="8_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12.xml><?xml version="1.0" encoding="utf-8"?>
<a:theme xmlns:a="http://schemas.openxmlformats.org/drawingml/2006/main" name="2_IoYT Content slides">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NEW IoYT 16x9 template - Oct 2014" id="{CA135B35-18E4-4CF4-AB18-766E2B89FDDE}" vid="{B23F0A26-FB61-455E-B6CB-DD3D6D879B26}"/>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15.xml><?xml version="1.0" encoding="utf-8"?>
<a:theme xmlns:a="http://schemas.openxmlformats.org/drawingml/2006/main" name="WPC2010_breakout_arcguide[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16.xml><?xml version="1.0" encoding="utf-8"?>
<a:theme xmlns:a="http://schemas.openxmlformats.org/drawingml/2006/main" name="Theme1">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70A9902-BA9A-42FC-9EEF-68820369D0DB}" vid="{0F71DB25-3243-45FF-9C91-F7F0238C7468}"/>
    </a:ext>
  </a:extLst>
</a:theme>
</file>

<file path=ppt/theme/theme17.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18.xml><?xml version="1.0" encoding="utf-8"?>
<a:theme xmlns:a="http://schemas.openxmlformats.org/drawingml/2006/main" name="10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3-30442_Partner_Advisory_Council_2014_16x9_Template">
  <a:themeElements>
    <a:clrScheme name="PAC 2014">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_Advisory_Council_2015_16x9_Template" id="{C48B5C61-394C-4F9B-8B33-1775F5D47661}" vid="{E26EE4AF-6AEC-4F73-8FA4-9C204447BB10}"/>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20.xml><?xml version="1.0" encoding="utf-8"?>
<a:theme xmlns:a="http://schemas.openxmlformats.org/drawingml/2006/main" name="17_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21.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22.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23.xml><?xml version="1.0" encoding="utf-8"?>
<a:theme xmlns:a="http://schemas.openxmlformats.org/drawingml/2006/main" name="3_WHITE TEMPLATE">
  <a:themeElements>
    <a:clrScheme name="TT_2014_WHITE with BLUE accent">
      <a:dk1>
        <a:srgbClr val="505050"/>
      </a:dk1>
      <a:lt1>
        <a:srgbClr val="FFFFFF"/>
      </a:lt1>
      <a:dk2>
        <a:srgbClr val="0078D7"/>
      </a:dk2>
      <a:lt2>
        <a:srgbClr val="00BCF2"/>
      </a:lt2>
      <a:accent1>
        <a:srgbClr val="0078D7"/>
      </a:accent1>
      <a:accent2>
        <a:srgbClr val="B4009E"/>
      </a:accent2>
      <a:accent3>
        <a:srgbClr val="008272"/>
      </a:accent3>
      <a:accent4>
        <a:srgbClr val="5C2D91"/>
      </a:accent4>
      <a:accent5>
        <a:srgbClr val="D83B01"/>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Consumer_DARK_BLUE_2.potx" id="{9A94ED96-EF3D-429A-8DA7-02A95C67711D}" vid="{43F968B8-1A54-4F6C-A1FB-366779729A30}"/>
    </a:ext>
  </a:extLst>
</a:theme>
</file>

<file path=ppt/theme/theme24.xml><?xml version="1.0" encoding="utf-8"?>
<a:theme xmlns:a="http://schemas.openxmlformats.org/drawingml/2006/main" name="4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J Revo Microsoft Template v1.1" id="{1CBD8650-303C-4941-B3C2-3981FD87148F}" vid="{B57793FC-CA37-48D5-95B8-058C1A460402}"/>
    </a:ext>
  </a:extLst>
</a:theme>
</file>

<file path=ppt/theme/theme25.xml><?xml version="1.0" encoding="utf-8"?>
<a:theme xmlns:a="http://schemas.openxmlformats.org/drawingml/2006/main" name="5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J Revo Microsoft Template v1.1" id="{1CBD8650-303C-4941-B3C2-3981FD87148F}" vid="{B57793FC-CA37-48D5-95B8-058C1A460402}"/>
    </a:ext>
  </a:extLst>
</a:theme>
</file>

<file path=ppt/theme/theme26.xml><?xml version="1.0" encoding="utf-8"?>
<a:theme xmlns:a="http://schemas.openxmlformats.org/drawingml/2006/main" name="6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6350">
          <a:solidFill>
            <a:schemeClr val="tx1"/>
          </a:solidFill>
        </a:ln>
      </a:spPr>
      <a:bodyPr rtlCol="0" anchor="ctr"/>
      <a:lstStyle>
        <a:defPPr algn="ctr">
          <a:defRPr sz="2448" dirty="0"/>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rain White Template" id="{11AE69C6-6350-4B3D-85DF-C77CC45267BA}" vid="{1ADF391D-8767-4206-AF49-954C4ECC6C3C}"/>
    </a:ext>
  </a:extLst>
</a:theme>
</file>

<file path=ppt/theme/theme27.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8.xml><?xml version="1.0" encoding="utf-8"?>
<a:theme xmlns:a="http://schemas.openxmlformats.org/drawingml/2006/main" name="7_WHITE TEMPLATE">
  <a:themeElements>
    <a:clrScheme name="BT - Teal on white">
      <a:dk1>
        <a:srgbClr val="505050"/>
      </a:dk1>
      <a:lt1>
        <a:srgbClr val="FFFFFF"/>
      </a:lt1>
      <a:dk2>
        <a:srgbClr val="008272"/>
      </a:dk2>
      <a:lt2>
        <a:srgbClr val="CDF4FF"/>
      </a:lt2>
      <a:accent1>
        <a:srgbClr val="008272"/>
      </a:accent1>
      <a:accent2>
        <a:srgbClr val="004B50"/>
      </a:accent2>
      <a:accent3>
        <a:srgbClr val="0078D7"/>
      </a:accent3>
      <a:accent4>
        <a:srgbClr val="D83B01"/>
      </a:accent4>
      <a:accent5>
        <a:srgbClr val="B4009E"/>
      </a:accent5>
      <a:accent6>
        <a:srgbClr val="32145A"/>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TEAL_2016_3.potx" id="{ABDA7C2D-D8EC-4C70-8909-69D7662FB6B6}" vid="{6CF2C168-2974-4EA8-BF05-BCAD5B498205}"/>
    </a:ext>
  </a:extLst>
</a:theme>
</file>

<file path=ppt/theme/theme29.xml><?xml version="1.0" encoding="utf-8"?>
<a:theme xmlns:a="http://schemas.openxmlformats.org/drawingml/2006/main" name="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0.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1.xml><?xml version="1.0" encoding="utf-8"?>
<a:theme xmlns:a="http://schemas.openxmlformats.org/drawingml/2006/main" name="Server and Cloud 2013">
  <a:themeElements>
    <a:clrScheme name="Big Data">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3175">
          <a:solidFill>
            <a:schemeClr val="accent3"/>
          </a:solidFill>
        </a:ln>
      </a:spPr>
      <a:bodyPr lIns="182880" tIns="137160" rIns="91440" bIns="91440" rtlCol="0" anchor="t"/>
      <a:lstStyle>
        <a:defPPr defTabSz="914009" fontAlgn="base">
          <a:spcBef>
            <a:spcPct val="0"/>
          </a:spcBef>
          <a:spcAft>
            <a:spcPct val="0"/>
          </a:spcAft>
          <a:defRPr sz="2000" dirty="0">
            <a:solidFill>
              <a:schemeClr val="bg1"/>
            </a:solidFill>
            <a:ea typeface="Segoe UI" pitchFamily="34" charset="0"/>
            <a:cs typeface="Segoe UI"/>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C98578CE-F1E0-4AB0-9747-6285B918F424}" vid="{130B7122-A3FF-4234-A365-4AC950501465}"/>
    </a:ext>
  </a:extLst>
</a:theme>
</file>

<file path=ppt/theme/theme32.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3.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5.xml><?xml version="1.0" encoding="utf-8"?>
<a:theme xmlns:a="http://schemas.openxmlformats.org/drawingml/2006/main" name="8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6.xml><?xml version="1.0" encoding="utf-8"?>
<a:theme xmlns:a="http://schemas.openxmlformats.org/drawingml/2006/main" name="1_Office Theme">
  <a:themeElements>
    <a:clrScheme name="Custom 39">
      <a:dk1>
        <a:srgbClr val="2C2C2C"/>
      </a:dk1>
      <a:lt1>
        <a:srgbClr val="FFFFFF"/>
      </a:lt1>
      <a:dk2>
        <a:srgbClr val="505050"/>
      </a:dk2>
      <a:lt2>
        <a:srgbClr val="D2D2D2"/>
      </a:lt2>
      <a:accent1>
        <a:srgbClr val="0078D7"/>
      </a:accent1>
      <a:accent2>
        <a:srgbClr val="BAD80A"/>
      </a:accent2>
      <a:accent3>
        <a:srgbClr val="68217A"/>
      </a:accent3>
      <a:accent4>
        <a:srgbClr val="C00000"/>
      </a:accent4>
      <a:accent5>
        <a:srgbClr val="FF8C00"/>
      </a:accent5>
      <a:accent6>
        <a:srgbClr val="00BCF2"/>
      </a:accent6>
      <a:hlink>
        <a:srgbClr val="00BCF2"/>
      </a:hlink>
      <a:folHlink>
        <a:srgbClr val="00BCF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8.xml><?xml version="1.0" encoding="utf-8"?>
<a:theme xmlns:a="http://schemas.openxmlformats.org/drawingml/2006/main" name="1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9.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ISV temp">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2_Office Theme">
  <a:themeElements>
    <a:clrScheme name="Custom 7">
      <a:dk1>
        <a:srgbClr val="000000"/>
      </a:dk1>
      <a:lt1>
        <a:srgbClr val="FFFFFF"/>
      </a:lt1>
      <a:dk2>
        <a:srgbClr val="44546A"/>
      </a:dk2>
      <a:lt2>
        <a:srgbClr val="E7E6E6"/>
      </a:lt2>
      <a:accent1>
        <a:srgbClr val="59B4D9"/>
      </a:accent1>
      <a:accent2>
        <a:srgbClr val="BAD80A"/>
      </a:accent2>
      <a:accent3>
        <a:srgbClr val="3999C6"/>
      </a:accent3>
      <a:accent4>
        <a:srgbClr val="7FBA00"/>
      </a:accent4>
      <a:accent5>
        <a:srgbClr val="379AC7"/>
      </a:accent5>
      <a:accent6>
        <a:srgbClr val="70AD47"/>
      </a:accent6>
      <a:hlink>
        <a:srgbClr val="7FBA00"/>
      </a:hlink>
      <a:folHlink>
        <a:srgbClr val="B8D43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4.xml><?xml version="1.0" encoding="utf-8"?>
<a:theme xmlns:a="http://schemas.openxmlformats.org/drawingml/2006/main" name="1_Modern DW">
  <a:themeElements>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6.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47.xml><?xml version="1.0" encoding="utf-8"?>
<a:theme xmlns:a="http://schemas.openxmlformats.org/drawingml/2006/main" name="9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8.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7.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8.xml><?xml version="1.0" encoding="utf-8"?>
<a:theme xmlns:a="http://schemas.openxmlformats.org/drawingml/2006/main" name="pass">
  <a:themeElements>
    <a:clrScheme name="Custom 15">
      <a:dk1>
        <a:srgbClr val="232323"/>
      </a:dk1>
      <a:lt1>
        <a:sysClr val="window" lastClr="FFFFFF"/>
      </a:lt1>
      <a:dk2>
        <a:srgbClr val="1F506A"/>
      </a:dk2>
      <a:lt2>
        <a:srgbClr val="EEECE1"/>
      </a:lt2>
      <a:accent1>
        <a:srgbClr val="F8982D"/>
      </a:accent1>
      <a:accent2>
        <a:srgbClr val="9AC8E2"/>
      </a:accent2>
      <a:accent3>
        <a:srgbClr val="173C50"/>
      </a:accent3>
      <a:accent4>
        <a:srgbClr val="2098D5"/>
      </a:accent4>
      <a:accent5>
        <a:srgbClr val="3A9224"/>
      </a:accent5>
      <a:accent6>
        <a:srgbClr val="9AC8E2"/>
      </a:accent6>
      <a:hlink>
        <a:srgbClr val="F8982D"/>
      </a:hlink>
      <a:folHlink>
        <a:srgbClr val="F8982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713FF1C3-0372-4F2B-8985-D5ABC1995047}" vid="{4D3367F8-445B-42AC-87DB-2E96BD2874AF}"/>
    </a:ext>
  </a:extLst>
</a:theme>
</file>

<file path=ppt/theme/theme9.xml><?xml version="1.0" encoding="utf-8"?>
<a:theme xmlns:a="http://schemas.openxmlformats.org/drawingml/2006/main" name="2_5-30545_S4_Template_16x9">
  <a:themeElements>
    <a:clrScheme name="S4 2014">
      <a:dk1>
        <a:srgbClr val="505050"/>
      </a:dk1>
      <a:lt1>
        <a:srgbClr val="FFFFFF"/>
      </a:lt1>
      <a:dk2>
        <a:srgbClr val="0072C6"/>
      </a:dk2>
      <a:lt2>
        <a:srgbClr val="D2D2D2"/>
      </a:lt2>
      <a:accent1>
        <a:srgbClr val="0072C6"/>
      </a:accent1>
      <a:accent2>
        <a:srgbClr val="008A00"/>
      </a:accent2>
      <a:accent3>
        <a:srgbClr val="442359"/>
      </a:accent3>
      <a:accent4>
        <a:srgbClr val="00188F"/>
      </a:accent4>
      <a:accent5>
        <a:srgbClr val="08BCF2"/>
      </a:accent5>
      <a:accent6>
        <a:srgbClr val="FCD116"/>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4_Template_16x9.potx" id="{306FE59F-CD76-48ED-8E28-10FAF7CA1A30}" vid="{851E0477-2404-4CDF-998C-E6474CA8193D}"/>
    </a:ext>
  </a:extLst>
</a:theme>
</file>

<file path=docProps/app.xml><?xml version="1.0" encoding="utf-8"?>
<Properties xmlns="http://schemas.openxmlformats.org/officeDocument/2006/extended-properties" xmlns:vt="http://schemas.openxmlformats.org/officeDocument/2006/docPropsVTypes">
  <Template>TR23_BO_CT_Template</Template>
  <TotalTime>85315</TotalTime>
  <Words>11953</Words>
  <Application>Microsoft Office PowerPoint</Application>
  <PresentationFormat>Widescreen</PresentationFormat>
  <Paragraphs>1935</Paragraphs>
  <Slides>84</Slides>
  <Notes>84</Notes>
  <HiddenSlides>2</HiddenSlides>
  <MMClips>0</MMClips>
  <ScaleCrop>false</ScaleCrop>
  <HeadingPairs>
    <vt:vector size="8" baseType="variant">
      <vt:variant>
        <vt:lpstr>Fonts Used</vt:lpstr>
      </vt:variant>
      <vt:variant>
        <vt:i4>21</vt:i4>
      </vt:variant>
      <vt:variant>
        <vt:lpstr>Theme</vt:lpstr>
      </vt:variant>
      <vt:variant>
        <vt:i4>48</vt:i4>
      </vt:variant>
      <vt:variant>
        <vt:lpstr>Embedded OLE Servers</vt:lpstr>
      </vt:variant>
      <vt:variant>
        <vt:i4>2</vt:i4>
      </vt:variant>
      <vt:variant>
        <vt:lpstr>Slide Titles</vt:lpstr>
      </vt:variant>
      <vt:variant>
        <vt:i4>84</vt:i4>
      </vt:variant>
    </vt:vector>
  </HeadingPairs>
  <TitlesOfParts>
    <vt:vector size="155" baseType="lpstr">
      <vt:lpstr>MS PGothic</vt:lpstr>
      <vt:lpstr>MS PGothic</vt:lpstr>
      <vt:lpstr>Arial</vt:lpstr>
      <vt:lpstr>Calibri</vt:lpstr>
      <vt:lpstr>Calibri Light</vt:lpstr>
      <vt:lpstr>Courier New</vt:lpstr>
      <vt:lpstr>Mangal</vt:lpstr>
      <vt:lpstr>Microsoft Sans Serif</vt:lpstr>
      <vt:lpstr>Segoe Light</vt:lpstr>
      <vt:lpstr>Segoe Light</vt:lpstr>
      <vt:lpstr>Segoe UI</vt:lpstr>
      <vt:lpstr>Segoe UI Black</vt:lpstr>
      <vt:lpstr>Segoe UI Light</vt:lpstr>
      <vt:lpstr>Segoe UI Semibold</vt:lpstr>
      <vt:lpstr>Segoe UI Semilight</vt:lpstr>
      <vt:lpstr>Source Sans Pro</vt:lpstr>
      <vt:lpstr>Symbol</vt:lpstr>
      <vt:lpstr>Times New Roman</vt:lpstr>
      <vt:lpstr>Verdana</vt:lpstr>
      <vt:lpstr>Wingdings</vt:lpstr>
      <vt:lpstr>Wingdings 3</vt:lpstr>
      <vt:lpstr>5-50033_TR23_BO_CT_Template</vt:lpstr>
      <vt:lpstr>1_5-50033_TR23_BO_CT_Template</vt:lpstr>
      <vt:lpstr>COLOR TEMPLATE</vt:lpstr>
      <vt:lpstr>ISV temp</vt:lpstr>
      <vt:lpstr>2_5-50033_TR23_BO_CT_Template</vt:lpstr>
      <vt:lpstr>3_5-50033_TR23_BO_CT_Template</vt:lpstr>
      <vt:lpstr>WHITE TEMPLATE</vt:lpstr>
      <vt:lpstr>pass</vt:lpstr>
      <vt:lpstr>2_5-30545_S4_Template_16x9</vt:lpstr>
      <vt:lpstr>6-50029_S4_Q1_FY17_Light_Template</vt:lpstr>
      <vt:lpstr>8_Data Insights</vt:lpstr>
      <vt:lpstr>2_IoYT Content slides</vt:lpstr>
      <vt:lpstr>MGXFY15 GS Template - white layout</vt:lpstr>
      <vt:lpstr>1_WHITE TEMPLATE</vt:lpstr>
      <vt:lpstr>WPC2010_breakout_arcguide[1]</vt:lpstr>
      <vt:lpstr>Theme1</vt:lpstr>
      <vt:lpstr>2_WHITE TEMPLATE</vt:lpstr>
      <vt:lpstr>10_Azure_PPT_template 1</vt:lpstr>
      <vt:lpstr>3-30442_Partner_Advisory_Council_2014_16x9_Template</vt:lpstr>
      <vt:lpstr>17_Data Insights</vt:lpstr>
      <vt:lpstr>HEERON</vt:lpstr>
      <vt:lpstr>7_FY15 Enterprise identity theme</vt:lpstr>
      <vt:lpstr>3_WHITE TEMPLATE</vt:lpstr>
      <vt:lpstr>4_WHITE TEMPLATE</vt:lpstr>
      <vt:lpstr>5_WHITE TEMPLATE</vt:lpstr>
      <vt:lpstr>6_WHITE TEMPLATE</vt:lpstr>
      <vt:lpstr>5-50091_TR24_BO_CT_Template</vt:lpstr>
      <vt:lpstr>7_WHITE TEMPLATE</vt:lpstr>
      <vt:lpstr>Modern DW</vt:lpstr>
      <vt:lpstr>1_5-50091_TR24_BO_CT_Template</vt:lpstr>
      <vt:lpstr>Server and Cloud 2013</vt:lpstr>
      <vt:lpstr>1_5-50109_Microsoft_Light_Template</vt:lpstr>
      <vt:lpstr>MGXFY15</vt:lpstr>
      <vt:lpstr>2_5-50109_Microsoft_Light_Template</vt:lpstr>
      <vt:lpstr>8_WHITE TEMPLATE</vt:lpstr>
      <vt:lpstr>1_Office Theme</vt:lpstr>
      <vt:lpstr>1_ML</vt:lpstr>
      <vt:lpstr>1_MGXFY15</vt:lpstr>
      <vt:lpstr>EBC_2017</vt:lpstr>
      <vt:lpstr>2_MGXFY15</vt:lpstr>
      <vt:lpstr>Office Theme</vt:lpstr>
      <vt:lpstr>2_Office Theme</vt:lpstr>
      <vt:lpstr>5-30664_S4_Q1_FY16_Light_Template</vt:lpstr>
      <vt:lpstr>1_Modern DW</vt:lpstr>
      <vt:lpstr>PASS 2013_SpeakerTemplate_16x9</vt:lpstr>
      <vt:lpstr>5-50113_Microsoft_Ready_Light_Template</vt:lpstr>
      <vt:lpstr>9_WHITE TEMPLATE</vt:lpstr>
      <vt:lpstr>5-50109_Microsoft_Dark_Template</vt:lpstr>
      <vt:lpstr>think-cell Slide</vt:lpstr>
      <vt:lpstr>CorelDRAW</vt:lpstr>
      <vt:lpstr>Big Data with Azure What’s New and What’s on the Roadmap</vt:lpstr>
      <vt:lpstr>About Me</vt:lpstr>
      <vt:lpstr>Agenda</vt:lpstr>
      <vt:lpstr>Azure Analysis Services</vt:lpstr>
      <vt:lpstr>SSAS/Azure Analysis Services Cubes</vt:lpstr>
      <vt:lpstr>Comprehensive Microsoft BI offerings Hybrid architecture</vt:lpstr>
      <vt:lpstr>PowerPoint Presentation</vt:lpstr>
      <vt:lpstr>Rich semantic modeling Transform complex on-premises or cloud data into insights</vt:lpstr>
      <vt:lpstr>Insights at the speed of thought Gain instant insights using your preferred visualization tools</vt:lpstr>
      <vt:lpstr>Proven analytics engine Azure Analysis Services is based on SQL Server technology</vt:lpstr>
      <vt:lpstr>Platform-as-a-service solution All the benefits of the cloud in your analytics engine</vt:lpstr>
      <vt:lpstr>Azure Analysis Service tiers Select tier based on your needs</vt:lpstr>
      <vt:lpstr>PowerPoint Presentation</vt:lpstr>
      <vt:lpstr>Azure Analysis Services Azure Analysis Services is based on SQL Server technology</vt:lpstr>
      <vt:lpstr>Azure Databricks</vt:lpstr>
      <vt:lpstr>PowerPoint Presentation</vt:lpstr>
      <vt:lpstr>Big Data &amp; Advanced Analytics at a glance</vt:lpstr>
      <vt:lpstr>Why Spark?</vt:lpstr>
      <vt:lpstr>What is Azure Databricks?</vt:lpstr>
      <vt:lpstr>Differentiated experience on Azure</vt:lpstr>
      <vt:lpstr>Azure Databricks</vt:lpstr>
      <vt:lpstr>Collaborative Workspace</vt:lpstr>
      <vt:lpstr>Deploy Production Jobs &amp; Workflows</vt:lpstr>
      <vt:lpstr>Optimized Databricks Runtime Engine </vt:lpstr>
      <vt:lpstr>General Spark Cluster Architecture</vt:lpstr>
      <vt:lpstr>Azure Databricks Core ARTIFACTS</vt:lpstr>
      <vt:lpstr>Clusters: Auto Scaling and Auto Termination</vt:lpstr>
      <vt:lpstr>Databricks Spark is fast</vt:lpstr>
      <vt:lpstr>Modern Big Data Warehouse</vt:lpstr>
      <vt:lpstr>Advanced Analytics on Big Data</vt:lpstr>
      <vt:lpstr>Real-time analytics on Big Data</vt:lpstr>
      <vt:lpstr>Big Data OSS - Sales Guidance</vt:lpstr>
      <vt:lpstr>PowerPoint Presentation</vt:lpstr>
      <vt:lpstr>Cosmos DB</vt:lpstr>
      <vt:lpstr>Relational Databases vs Non-Relational Databases (NoSQL) vs Hadoop</vt:lpstr>
      <vt:lpstr>Domino’s Pizza delivers  through globally-distributed apps </vt:lpstr>
      <vt:lpstr>PowerPoint Presentation</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Azure SQL Database Managed Instance</vt:lpstr>
      <vt:lpstr>Introducing Azure SQL Database Managed Instance</vt:lpstr>
      <vt:lpstr>What is SQL Database Managed Instance?</vt:lpstr>
      <vt:lpstr>Focus on your business…</vt:lpstr>
      <vt:lpstr>IAAS vs PAAS</vt:lpstr>
      <vt:lpstr>Easy migration: nearly 100% like SQL Server</vt:lpstr>
      <vt:lpstr>Backup/Restore to Managed Instances</vt:lpstr>
      <vt:lpstr>Easy migration: Database Migration Service (DMS)</vt:lpstr>
      <vt:lpstr>Easy migration: SSIS / SSAS / SSRS</vt:lpstr>
      <vt:lpstr>Azure Data Factory v2</vt:lpstr>
      <vt:lpstr>ADF V2 Improvements</vt:lpstr>
      <vt:lpstr>New ADF V2 Concepts</vt:lpstr>
      <vt:lpstr>New ADF V2 Concepts</vt:lpstr>
      <vt:lpstr>Patterns &amp; Scenarios for ADF V2</vt:lpstr>
      <vt:lpstr>Hybrid Data Integration Pattern 1: Analyze blog comments</vt:lpstr>
      <vt:lpstr>Hybrid Data Integration Pattern 2: Data-Driven SaaS App: Sentiment Analysis w/Machine Learning</vt:lpstr>
      <vt:lpstr>Hybrid Data Integration Pattern 3: Modern Data Warehouse</vt:lpstr>
      <vt:lpstr>ADFv2: Control Flow</vt:lpstr>
      <vt:lpstr>Integration Runtime</vt:lpstr>
      <vt:lpstr>PowerPoint Presentation</vt:lpstr>
      <vt:lpstr>PowerPoint Presentation</vt:lpstr>
      <vt:lpstr>PowerPoint Presentation</vt:lpstr>
      <vt:lpstr>PowerPoint Presentation</vt:lpstr>
      <vt:lpstr>PowerPoint Presentation</vt:lpstr>
      <vt:lpstr>Azure Data Factory “Integration Runtime” deployed on premises for transformation and then moved to cloud</vt:lpstr>
      <vt:lpstr>Azure Data Factory “Integration Runtime” deployed inside VNet</vt:lpstr>
      <vt:lpstr>SSIS in ADF</vt:lpstr>
      <vt:lpstr>SSIS as an Integration Runtime</vt:lpstr>
      <vt:lpstr>PowerPoint Presentation</vt:lpstr>
      <vt:lpstr>PowerPoint Presentation</vt:lpstr>
      <vt:lpstr>PowerPoint Presentation</vt:lpstr>
      <vt:lpstr>Azure Database for MariaDB, PostgreSQL, MySQL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Architecting Robust Big Data Solutions</dc:title>
  <dc:creator>Brian Mitchell</dc:creator>
  <cp:lastModifiedBy>James Serra</cp:lastModifiedBy>
  <cp:revision>463</cp:revision>
  <dcterms:created xsi:type="dcterms:W3CDTF">2016-05-27T03:09:06Z</dcterms:created>
  <dcterms:modified xsi:type="dcterms:W3CDTF">2017-12-08T05:15:18Z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jserra@microsoft.com</vt:lpwstr>
  </property>
  <property fmtid="{D5CDD505-2E9C-101B-9397-08002B2CF9AE}" pid="5" name="MSIP_Label_f42aa342-8706-4288-bd11-ebb85995028c_SetDate">
    <vt:lpwstr>2017-12-02T04:44:44.8883931Z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